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57" r:id="rId4"/>
    <p:sldId id="259" r:id="rId5"/>
    <p:sldId id="258" r:id="rId6"/>
    <p:sldId id="266" r:id="rId7"/>
    <p:sldId id="265" r:id="rId8"/>
    <p:sldId id="262" r:id="rId9"/>
    <p:sldId id="263" r:id="rId10"/>
    <p:sldId id="264" r:id="rId11"/>
    <p:sldId id="261" r:id="rId12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ringer Fabiola" userId="8d9fee94-845b-4a27-9838-43aa462016c5" providerId="ADAL" clId="{7CA292E9-B475-4433-83DF-4F16B6D9B8F9}"/>
    <pc:docChg chg="undo custSel modSld sldOrd">
      <pc:chgData name="Gattringer Fabiola" userId="8d9fee94-845b-4a27-9838-43aa462016c5" providerId="ADAL" clId="{7CA292E9-B475-4433-83DF-4F16B6D9B8F9}" dt="2023-09-19T23:25:12.164" v="391" actId="1076"/>
      <pc:docMkLst>
        <pc:docMk/>
      </pc:docMkLst>
      <pc:sldChg chg="modSp">
        <pc:chgData name="Gattringer Fabiola" userId="8d9fee94-845b-4a27-9838-43aa462016c5" providerId="ADAL" clId="{7CA292E9-B475-4433-83DF-4F16B6D9B8F9}" dt="2023-09-19T23:18:21.757" v="0"/>
        <pc:sldMkLst>
          <pc:docMk/>
          <pc:sldMk cId="0" sldId="256"/>
        </pc:sldMkLst>
        <pc:spChg chg="mod">
          <ac:chgData name="Gattringer Fabiola" userId="8d9fee94-845b-4a27-9838-43aa462016c5" providerId="ADAL" clId="{7CA292E9-B475-4433-83DF-4F16B6D9B8F9}" dt="2023-09-19T23:18:21.757" v="0"/>
          <ac:spMkLst>
            <pc:docMk/>
            <pc:sldMk cId="0" sldId="256"/>
            <ac:spMk id="12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0:01.615" v="72" actId="14100"/>
        <pc:sldMkLst>
          <pc:docMk/>
          <pc:sldMk cId="0" sldId="257"/>
        </pc:sldMkLst>
        <pc:spChg chg="mod">
          <ac:chgData name="Gattringer Fabiola" userId="8d9fee94-845b-4a27-9838-43aa462016c5" providerId="ADAL" clId="{7CA292E9-B475-4433-83DF-4F16B6D9B8F9}" dt="2023-09-19T23:19:38.046" v="68" actId="1076"/>
          <ac:spMkLst>
            <pc:docMk/>
            <pc:sldMk cId="0" sldId="257"/>
            <ac:spMk id="31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0:01.615" v="72" actId="14100"/>
          <ac:spMkLst>
            <pc:docMk/>
            <pc:sldMk cId="0" sldId="257"/>
            <ac:spMk id="140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1:47.064" v="208" actId="20577"/>
        <pc:sldMkLst>
          <pc:docMk/>
          <pc:sldMk cId="0" sldId="258"/>
        </pc:sldMkLst>
        <pc:spChg chg="mod">
          <ac:chgData name="Gattringer Fabiola" userId="8d9fee94-845b-4a27-9838-43aa462016c5" providerId="ADAL" clId="{7CA292E9-B475-4433-83DF-4F16B6D9B8F9}" dt="2023-09-19T23:21:47.064" v="208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1:29.602" v="201" actId="20577"/>
          <ac:spMkLst>
            <pc:docMk/>
            <pc:sldMk cId="0" sldId="258"/>
            <ac:spMk id="44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1:22.236" v="185" actId="20577"/>
        <pc:sldMkLst>
          <pc:docMk/>
          <pc:sldMk cId="0" sldId="259"/>
        </pc:sldMkLst>
        <pc:spChg chg="mod">
          <ac:chgData name="Gattringer Fabiola" userId="8d9fee94-845b-4a27-9838-43aa462016c5" providerId="ADAL" clId="{7CA292E9-B475-4433-83DF-4F16B6D9B8F9}" dt="2023-09-19T23:21:13.931" v="177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1:22.236" v="185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0:28.899" v="107" actId="20577"/>
          <ac:spMkLst>
            <pc:docMk/>
            <pc:sldMk cId="0" sldId="259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1:04.872" v="166" actId="20577"/>
          <ac:spMkLst>
            <pc:docMk/>
            <pc:sldMk cId="0" sldId="259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1:09.305" v="168" actId="20577"/>
          <ac:spMkLst>
            <pc:docMk/>
            <pc:sldMk cId="0" sldId="259"/>
            <ac:spMk id="3108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0:11.371" v="73" actId="108"/>
        <pc:sldMkLst>
          <pc:docMk/>
          <pc:sldMk cId="0" sldId="260"/>
        </pc:sldMkLst>
        <pc:spChg chg="mod">
          <ac:chgData name="Gattringer Fabiola" userId="8d9fee94-845b-4a27-9838-43aa462016c5" providerId="ADAL" clId="{7CA292E9-B475-4433-83DF-4F16B6D9B8F9}" dt="2023-09-19T23:18:28.229" v="10" actId="20577"/>
          <ac:spMkLst>
            <pc:docMk/>
            <pc:sldMk cId="0" sldId="260"/>
            <ac:spMk id="27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0:11.371" v="73" actId="108"/>
          <ac:spMkLst>
            <pc:docMk/>
            <pc:sldMk cId="0" sldId="260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3:28.120" v="321" actId="20577"/>
        <pc:sldMkLst>
          <pc:docMk/>
          <pc:sldMk cId="1180166734" sldId="262"/>
        </pc:sldMkLst>
        <pc:spChg chg="mod">
          <ac:chgData name="Gattringer Fabiola" userId="8d9fee94-845b-4a27-9838-43aa462016c5" providerId="ADAL" clId="{7CA292E9-B475-4433-83DF-4F16B6D9B8F9}" dt="2023-09-19T23:23:14.019" v="316" actId="20577"/>
          <ac:spMkLst>
            <pc:docMk/>
            <pc:sldMk cId="1180166734" sldId="262"/>
            <ac:spMk id="27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3:28.120" v="321" actId="20577"/>
          <ac:spMkLst>
            <pc:docMk/>
            <pc:sldMk cId="1180166734" sldId="262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4:23.173" v="360" actId="1076"/>
        <pc:sldMkLst>
          <pc:docMk/>
          <pc:sldMk cId="3898923301" sldId="263"/>
        </pc:sldMkLst>
        <pc:spChg chg="mod">
          <ac:chgData name="Gattringer Fabiola" userId="8d9fee94-845b-4a27-9838-43aa462016c5" providerId="ADAL" clId="{7CA292E9-B475-4433-83DF-4F16B6D9B8F9}" dt="2023-09-19T23:23:39.304" v="347" actId="20577"/>
          <ac:spMkLst>
            <pc:docMk/>
            <pc:sldMk cId="3898923301" sldId="263"/>
            <ac:spMk id="31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4:11.020" v="359" actId="20577"/>
          <ac:spMkLst>
            <pc:docMk/>
            <pc:sldMk cId="3898923301" sldId="263"/>
            <ac:spMk id="140" creationId="{00000000-0000-0000-0000-000000000000}"/>
          </ac:spMkLst>
        </pc:spChg>
        <pc:grpChg chg="mod">
          <ac:chgData name="Gattringer Fabiola" userId="8d9fee94-845b-4a27-9838-43aa462016c5" providerId="ADAL" clId="{7CA292E9-B475-4433-83DF-4F16B6D9B8F9}" dt="2023-09-19T23:24:23.173" v="360" actId="1076"/>
          <ac:grpSpMkLst>
            <pc:docMk/>
            <pc:sldMk cId="3898923301" sldId="263"/>
            <ac:grpSpMk id="98" creationId="{00000000-0000-0000-0000-000000000000}"/>
          </ac:grpSpMkLst>
        </pc:grpChg>
      </pc:sldChg>
      <pc:sldChg chg="modSp">
        <pc:chgData name="Gattringer Fabiola" userId="8d9fee94-845b-4a27-9838-43aa462016c5" providerId="ADAL" clId="{7CA292E9-B475-4433-83DF-4F16B6D9B8F9}" dt="2023-09-19T23:25:12.164" v="391" actId="1076"/>
        <pc:sldMkLst>
          <pc:docMk/>
          <pc:sldMk cId="2775526175" sldId="264"/>
        </pc:sldMkLst>
        <pc:spChg chg="mod">
          <ac:chgData name="Gattringer Fabiola" userId="8d9fee94-845b-4a27-9838-43aa462016c5" providerId="ADAL" clId="{7CA292E9-B475-4433-83DF-4F16B6D9B8F9}" dt="2023-09-19T23:24:53.881" v="387" actId="20577"/>
          <ac:spMkLst>
            <pc:docMk/>
            <pc:sldMk cId="2775526175" sldId="264"/>
            <ac:spMk id="35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4:28.312" v="367" actId="20577"/>
          <ac:spMkLst>
            <pc:docMk/>
            <pc:sldMk cId="2775526175" sldId="264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4:46.387" v="378" actId="1076"/>
          <ac:spMkLst>
            <pc:docMk/>
            <pc:sldMk cId="2775526175" sldId="264"/>
            <ac:spMk id="3098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5:12.164" v="391" actId="1076"/>
          <ac:spMkLst>
            <pc:docMk/>
            <pc:sldMk cId="2775526175" sldId="264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4:49.533" v="379" actId="1076"/>
          <ac:spMkLst>
            <pc:docMk/>
            <pc:sldMk cId="2775526175" sldId="264"/>
            <ac:spMk id="3108" creationId="{00000000-0000-0000-0000-000000000000}"/>
          </ac:spMkLst>
        </pc:spChg>
      </pc:sldChg>
      <pc:sldChg chg="modSp ord">
        <pc:chgData name="Gattringer Fabiola" userId="8d9fee94-845b-4a27-9838-43aa462016c5" providerId="ADAL" clId="{7CA292E9-B475-4433-83DF-4F16B6D9B8F9}" dt="2023-09-19T23:22:29.061" v="245"/>
        <pc:sldMkLst>
          <pc:docMk/>
          <pc:sldMk cId="1854609350" sldId="265"/>
        </pc:sldMkLst>
        <pc:spChg chg="mod">
          <ac:chgData name="Gattringer Fabiola" userId="8d9fee94-845b-4a27-9838-43aa462016c5" providerId="ADAL" clId="{7CA292E9-B475-4433-83DF-4F16B6D9B8F9}" dt="2023-09-19T23:22:25.177" v="244" actId="6549"/>
          <ac:spMkLst>
            <pc:docMk/>
            <pc:sldMk cId="1854609350" sldId="265"/>
            <ac:spMk id="3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2:02.772" v="231" actId="20577"/>
          <ac:spMkLst>
            <pc:docMk/>
            <pc:sldMk cId="1854609350" sldId="265"/>
            <ac:spMk id="44" creationId="{00000000-0000-0000-0000-000000000000}"/>
          </ac:spMkLst>
        </pc:spChg>
      </pc:sldChg>
      <pc:sldChg chg="modSp">
        <pc:chgData name="Gattringer Fabiola" userId="8d9fee94-845b-4a27-9838-43aa462016c5" providerId="ADAL" clId="{7CA292E9-B475-4433-83DF-4F16B6D9B8F9}" dt="2023-09-19T23:22:59.044" v="288" actId="6549"/>
        <pc:sldMkLst>
          <pc:docMk/>
          <pc:sldMk cId="3297226099" sldId="266"/>
        </pc:sldMkLst>
        <pc:spChg chg="mod">
          <ac:chgData name="Gattringer Fabiola" userId="8d9fee94-845b-4a27-9838-43aa462016c5" providerId="ADAL" clId="{7CA292E9-B475-4433-83DF-4F16B6D9B8F9}" dt="2023-09-19T23:22:59.044" v="288" actId="6549"/>
          <ac:spMkLst>
            <pc:docMk/>
            <pc:sldMk cId="3297226099" sldId="266"/>
            <ac:spMk id="3" creationId="{00000000-0000-0000-0000-000000000000}"/>
          </ac:spMkLst>
        </pc:spChg>
        <pc:spChg chg="mod">
          <ac:chgData name="Gattringer Fabiola" userId="8d9fee94-845b-4a27-9838-43aa462016c5" providerId="ADAL" clId="{7CA292E9-B475-4433-83DF-4F16B6D9B8F9}" dt="2023-09-19T23:22:43.063" v="283" actId="20577"/>
          <ac:spMkLst>
            <pc:docMk/>
            <pc:sldMk cId="3297226099" sldId="266"/>
            <ac:spMk id="4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1.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2.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4.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3.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/>
              <a:t>TÍTULO DIAPOSITIVA</a:t>
            </a:r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ERLERNEN VON SOZIALEN FÄHIGKEITEN UND SELBSTBEWUSSTEM VERHALTEN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72031" y="246037"/>
            <a:ext cx="3297238" cy="755650"/>
          </a:xfrm>
        </p:spPr>
        <p:txBody>
          <a:bodyPr/>
          <a:lstStyle/>
          <a:p>
            <a:r>
              <a:rPr lang="en-GB" dirty="0" err="1"/>
              <a:t>Fazit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266700" y="2891011"/>
            <a:ext cx="4089400" cy="4075969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 von: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62700" y="2891011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449318" y="3685629"/>
            <a:ext cx="3733800" cy="2486732"/>
          </a:xfrm>
        </p:spPr>
        <p:txBody>
          <a:bodyPr/>
          <a:lstStyle/>
          <a:p>
            <a:r>
              <a:rPr lang="de-DE" sz="2800" dirty="0"/>
              <a:t>Soziale Kompetenz und selbstbewusstes Verhalten sind wichtig, um </a:t>
            </a:r>
            <a:r>
              <a:rPr lang="de-DE" sz="2800" dirty="0" err="1"/>
              <a:t>Freund:innen</a:t>
            </a:r>
            <a:r>
              <a:rPr lang="de-DE" sz="2800" dirty="0"/>
              <a:t> zu finden und mit anderen auszukommen.</a:t>
            </a:r>
            <a:endParaRPr lang="en-GB" sz="28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6841178" y="3552825"/>
            <a:ext cx="3235196" cy="2067566"/>
          </a:xfrm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Wir sollten uns darin üben, selbstbewusst aufzutreten und jeden mit Freundlichkeit und Respekt zu behandeln.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Einführung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434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Soziale Fähigkeiten sind wie Superkräfte, die uns helfen,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Freund:innen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finden, zusammen zu spielen und mit anderen auszukommen.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können diese Fähigkeiten jeden Tag üben und entwickeln, um besser mit den Menschen um uns herum zu interagieren.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4508500" y="2486025"/>
            <a:ext cx="5181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Selbstbewusstes Verhalten ist eine gute Möglichkeit, unsere Gefühle, Gedanken und Ideen auszudrücken.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bedeutet, sich zur richtigen Zeit und auf die richtige Art und Weise zu äußern, ohne dabei gemein oder unhöflich zu anderen zu sein.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8363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sp>
        <p:nvSpPr>
          <p:cNvPr id="31" name="26 Título"/>
          <p:cNvSpPr txBox="1">
            <a:spLocks/>
          </p:cNvSpPr>
          <p:nvPr/>
        </p:nvSpPr>
        <p:spPr>
          <a:xfrm>
            <a:off x="3289300" y="77123"/>
            <a:ext cx="56388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selbstbewusstes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Verhalten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3746500" y="346865"/>
            <a:ext cx="5076497" cy="755650"/>
          </a:xfrm>
        </p:spPr>
        <p:txBody>
          <a:bodyPr/>
          <a:lstStyle/>
          <a:p>
            <a:r>
              <a:rPr lang="es-ES" dirty="0"/>
              <a:t>Unterschiedliche Verhaltensstyle</a:t>
            </a:r>
          </a:p>
        </p:txBody>
      </p:sp>
      <p:sp>
        <p:nvSpPr>
          <p:cNvPr id="3098" name="3097 Elipse"/>
          <p:cNvSpPr/>
          <p:nvPr/>
        </p:nvSpPr>
        <p:spPr>
          <a:xfrm>
            <a:off x="862101" y="2704686"/>
            <a:ext cx="2851421" cy="30095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Bild von: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934153" y="2704685"/>
            <a:ext cx="2912641" cy="3009501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4112" y="3590460"/>
            <a:ext cx="2257318" cy="1181565"/>
          </a:xfrm>
        </p:spPr>
        <p:txBody>
          <a:bodyPr/>
          <a:lstStyle/>
          <a:p>
            <a:r>
              <a:rPr lang="en-GB" sz="3200" dirty="0" err="1"/>
              <a:t>passiv</a:t>
            </a:r>
            <a:r>
              <a:rPr lang="en-GB" sz="3200" dirty="0"/>
              <a:t> </a:t>
            </a:r>
            <a:r>
              <a:rPr lang="en-GB" sz="3200" dirty="0" err="1"/>
              <a:t>gehemmt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16160" cy="1181565"/>
          </a:xfrm>
        </p:spPr>
        <p:txBody>
          <a:bodyPr/>
          <a:lstStyle/>
          <a:p>
            <a:r>
              <a:rPr lang="en-GB" sz="3200" dirty="0" err="1">
                <a:solidFill>
                  <a:schemeClr val="bg1"/>
                </a:solidFill>
              </a:rPr>
              <a:t>selbstbewusstdurchsetzungsfähig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7123659" y="2703820"/>
            <a:ext cx="2799030" cy="295420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394587" y="3590460"/>
            <a:ext cx="2295513" cy="1181565"/>
          </a:xfrm>
        </p:spPr>
        <p:txBody>
          <a:bodyPr/>
          <a:lstStyle/>
          <a:p>
            <a:r>
              <a:rPr lang="en-GB" sz="3200" dirty="0" err="1"/>
              <a:t>aggressiv</a:t>
            </a:r>
            <a:endParaRPr lang="es-E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952625"/>
            <a:ext cx="6934199" cy="463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jemand passiv oder gehemmt ist, fällt es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ihm:r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schwer, sich offen zu äußern.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entschuldigen sich vielleicht zu oft oder haben kein Vertrauen, wenn sie ihre Gefühle und Meinungen mitteilen.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Ziel ist es, Konflikte zu vermeiden, aber es ist wichtig, ein Gleichgewicht zu finden.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passiv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gehemmt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54578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849890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3541414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0700" y="1952623"/>
            <a:ext cx="6934199" cy="396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beste Verhaltensstil ist durchsetzungsfähig zu sein!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Durchsetzungsfähig zu sein bedeutet, sich auszudrücken und gleichzeitig andere zu respektieren.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können unsere Gefühle, Wünsche und Meinungen mitteilen, ohne herrisch oder gemein zu sein.</a:t>
            </a: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-5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selbstbewusst</a:t>
            </a:r>
            <a:r>
              <a:rPr kumimoji="0" lang="en-GB" sz="4400" b="1" i="0" u="none" strike="noStrike" kern="0" cap="none" spc="-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/ </a:t>
            </a:r>
            <a:r>
              <a:rPr kumimoji="0" lang="en-GB" sz="4400" b="1" i="0" u="none" strike="noStrike" kern="0" cap="none" spc="-5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durchsetzungsfähig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3910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266825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2638425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2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0700" y="1952623"/>
            <a:ext cx="7315200" cy="50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Aggressives Verhalten liegt vor, wenn jemand zu energisch und dominant ist.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könnten gemeine Worte benutzen oder sich so verhalten, dass sie die Gefühle anderer verletzen.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ist wichtig, daran zu denken, dass aggressives Verhalten keine gute Art ist, </a:t>
            </a:r>
            <a:r>
              <a:rPr lang="de-DE" sz="2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Freund:innen</a:t>
            </a:r>
            <a:r>
              <a:rPr lang="de-DE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behandeln.</a:t>
            </a: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-5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aggressives</a:t>
            </a:r>
            <a:r>
              <a:rPr kumimoji="0" lang="en-GB" sz="4400" b="1" i="0" u="none" strike="noStrike" kern="0" cap="none" spc="-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GB" sz="4400" b="1" i="0" u="none" strike="noStrike" kern="0" cap="none" spc="-5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Verhalten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874760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266825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2958349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60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Warum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4400" b="1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selbstbewusst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sein?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3885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Durchsetzungsfähig zu sein, hilft uns, bessere Freundschaften zu schließen und besser mit anderen zu kommunizieren.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wir selbstbewusst sind, behandeln wir uns selbst und andere mit Respekt und Freundlichkeit.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409825"/>
            <a:ext cx="4724400" cy="3048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können versuchen, Dinge zu sagen wie, "Ich mag diese Aktivität nicht. Können wir etwas anderes machen?“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"Ich bin traurig, wenn du gemeine Sachen sagst. Bitte sei nett zu mir."</a:t>
            </a:r>
            <a:endParaRPr lang="es-ES" sz="1800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506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61186" y="461962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9754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Lassen</a:t>
            </a:r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 Sie </a:t>
            </a:r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uns</a:t>
            </a:r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üben</a:t>
            </a:r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Benutzerdefiniert</PresentationFormat>
  <Paragraphs>43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Helvetica World</vt:lpstr>
      <vt:lpstr>Open Sans</vt:lpstr>
      <vt:lpstr>Piepie</vt:lpstr>
      <vt:lpstr>Times New Roman</vt:lpstr>
      <vt:lpstr>Office Theme</vt:lpstr>
      <vt:lpstr>ERLERNEN VON SOZIALEN FÄHIGKEITEN UND SELBSTBEWUSSTEM VERHALTEN</vt:lpstr>
      <vt:lpstr>Einführung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Warum  selbstbewusst sein?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Gattringer Fabiola</cp:lastModifiedBy>
  <cp:revision>25</cp:revision>
  <dcterms:created xsi:type="dcterms:W3CDTF">2022-02-11T09:39:52Z</dcterms:created>
  <dcterms:modified xsi:type="dcterms:W3CDTF">2023-09-19T23:25:13Z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