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57" r:id="rId4"/>
    <p:sldId id="259" r:id="rId5"/>
    <p:sldId id="258" r:id="rId6"/>
    <p:sldId id="265" r:id="rId7"/>
    <p:sldId id="266" r:id="rId8"/>
    <p:sldId id="262" r:id="rId9"/>
    <p:sldId id="263" r:id="rId10"/>
    <p:sldId id="264" r:id="rId11"/>
    <p:sldId id="261" r:id="rId12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 SOCIALES:  LA ASERTIVIDAD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72031" y="246037"/>
            <a:ext cx="3297238" cy="755650"/>
          </a:xfrm>
        </p:spPr>
        <p:txBody>
          <a:bodyPr/>
          <a:lstStyle/>
          <a:p>
            <a:r>
              <a:rPr lang="en-GB" dirty="0" smtClean="0"/>
              <a:t>CONCLUSIÓN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266700" y="2891011"/>
            <a:ext cx="4089400" cy="4075969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62700" y="2891011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90811" y="3343242"/>
            <a:ext cx="3041178" cy="2486732"/>
          </a:xfrm>
        </p:spPr>
        <p:txBody>
          <a:bodyPr/>
          <a:lstStyle/>
          <a:p>
            <a:r>
              <a:rPr lang="en-GB" sz="2800" dirty="0" smtClean="0"/>
              <a:t>Las </a:t>
            </a:r>
            <a:r>
              <a:rPr lang="en-GB" sz="2800" dirty="0" err="1" smtClean="0"/>
              <a:t>habilidades</a:t>
            </a:r>
            <a:r>
              <a:rPr lang="en-GB" sz="2800" dirty="0" smtClean="0"/>
              <a:t> </a:t>
            </a:r>
            <a:r>
              <a:rPr lang="en-GB" sz="2800" dirty="0" err="1" smtClean="0"/>
              <a:t>sociales</a:t>
            </a:r>
            <a:r>
              <a:rPr lang="en-GB" sz="2800" dirty="0" smtClean="0"/>
              <a:t> y </a:t>
            </a:r>
            <a:r>
              <a:rPr lang="en-GB" sz="2800" dirty="0" smtClean="0"/>
              <a:t>la </a:t>
            </a:r>
            <a:r>
              <a:rPr lang="en-GB" sz="2800" dirty="0" err="1" smtClean="0"/>
              <a:t>asertividad</a:t>
            </a:r>
            <a:r>
              <a:rPr lang="en-GB" sz="2800" dirty="0" smtClean="0"/>
              <a:t> </a:t>
            </a:r>
            <a:r>
              <a:rPr lang="en-GB" sz="2800" dirty="0" smtClean="0"/>
              <a:t>son </a:t>
            </a:r>
            <a:r>
              <a:rPr lang="en-GB" sz="2800" dirty="0" err="1" smtClean="0"/>
              <a:t>importantes</a:t>
            </a:r>
            <a:r>
              <a:rPr lang="en-GB" sz="2800" dirty="0" smtClean="0"/>
              <a:t> para </a:t>
            </a:r>
            <a:r>
              <a:rPr lang="en-GB" sz="2800" dirty="0" smtClean="0"/>
              <a:t>construer </a:t>
            </a:r>
            <a:r>
              <a:rPr lang="en-GB" sz="2800" dirty="0" err="1" smtClean="0"/>
              <a:t>relaciones</a:t>
            </a:r>
            <a:r>
              <a:rPr lang="en-GB" sz="2800" dirty="0" smtClean="0"/>
              <a:t> </a:t>
            </a:r>
            <a:r>
              <a:rPr lang="en-GB" sz="2800" dirty="0" err="1" smtClean="0"/>
              <a:t>sólidas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008886" y="3552824"/>
            <a:ext cx="2636502" cy="2819401"/>
          </a:xfrm>
        </p:spPr>
        <p:txBody>
          <a:bodyPr/>
          <a:lstStyle/>
          <a:p>
            <a:r>
              <a:rPr lang="en-GB" sz="2800" dirty="0" err="1" smtClean="0">
                <a:solidFill>
                  <a:schemeClr val="bg1"/>
                </a:solidFill>
              </a:rPr>
              <a:t>Practica</a:t>
            </a:r>
            <a:r>
              <a:rPr lang="en-GB" sz="2800" dirty="0" smtClean="0">
                <a:solidFill>
                  <a:schemeClr val="bg1"/>
                </a:solidFill>
              </a:rPr>
              <a:t> la </a:t>
            </a:r>
            <a:r>
              <a:rPr lang="en-GB" sz="2800" dirty="0" err="1" smtClean="0">
                <a:solidFill>
                  <a:schemeClr val="bg1"/>
                </a:solidFill>
              </a:rPr>
              <a:t>asertividad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y </a:t>
            </a:r>
            <a:r>
              <a:rPr lang="en-GB" sz="2800" dirty="0" err="1" smtClean="0">
                <a:solidFill>
                  <a:schemeClr val="bg1"/>
                </a:solidFill>
              </a:rPr>
              <a:t>tarta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a </a:t>
            </a:r>
            <a:r>
              <a:rPr lang="en-GB" sz="2800" dirty="0" err="1" smtClean="0">
                <a:solidFill>
                  <a:schemeClr val="bg1"/>
                </a:solidFill>
              </a:rPr>
              <a:t>los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demás</a:t>
            </a:r>
            <a:r>
              <a:rPr lang="en-GB" sz="2800" dirty="0" smtClean="0">
                <a:solidFill>
                  <a:schemeClr val="bg1"/>
                </a:solidFill>
              </a:rPr>
              <a:t> con </a:t>
            </a:r>
            <a:r>
              <a:rPr lang="en-GB" sz="2800" dirty="0" err="1" smtClean="0">
                <a:solidFill>
                  <a:schemeClr val="bg1"/>
                </a:solidFill>
              </a:rPr>
              <a:t>respeto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4367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superpoderes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amigos,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jugar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llevarnos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hora de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interactuar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personas.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4508500" y="2257425"/>
            <a:ext cx="4953000" cy="41522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asertivo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de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expresar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sentimentos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pensamientos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ideas.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hablar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perfecto y 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correcta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cruel con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demás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defendiendo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própios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  <a:r>
              <a:rPr lang="en-GB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8363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sp>
        <p:nvSpPr>
          <p:cNvPr id="31" name="26 Título"/>
          <p:cNvSpPr txBox="1">
            <a:spLocks/>
          </p:cNvSpPr>
          <p:nvPr/>
        </p:nvSpPr>
        <p:spPr>
          <a:xfrm>
            <a:off x="4051300" y="551662"/>
            <a:ext cx="4876801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¿QUÉ ES </a:t>
            </a:r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ASERTIVIDAD?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3746500" y="346865"/>
            <a:ext cx="5076497" cy="1470954"/>
          </a:xfrm>
        </p:spPr>
        <p:txBody>
          <a:bodyPr/>
          <a:lstStyle/>
          <a:p>
            <a:r>
              <a:rPr lang="es-ES" dirty="0" smtClean="0"/>
              <a:t>DISTINTOS ESTILOS DE COMPORTAMIENTO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862101" y="2704686"/>
            <a:ext cx="2851421" cy="30095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934153" y="2704685"/>
            <a:ext cx="2912641" cy="3009501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74112" y="3590460"/>
            <a:ext cx="2257318" cy="1181565"/>
          </a:xfrm>
        </p:spPr>
        <p:txBody>
          <a:bodyPr/>
          <a:lstStyle/>
          <a:p>
            <a:r>
              <a:rPr lang="en-GB" sz="3200" dirty="0" err="1" smtClean="0"/>
              <a:t>Pasivo</a:t>
            </a:r>
            <a:r>
              <a:rPr lang="en-GB" sz="3200" dirty="0" smtClean="0"/>
              <a:t>/ </a:t>
            </a:r>
            <a:r>
              <a:rPr lang="en-GB" sz="3200" dirty="0" err="1" smtClean="0"/>
              <a:t>Inhibido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038620" y="3790485"/>
            <a:ext cx="2616160" cy="1181565"/>
          </a:xfrm>
        </p:spPr>
        <p:txBody>
          <a:bodyPr/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Asertivo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7123659" y="2703820"/>
            <a:ext cx="2799030" cy="295420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346138" y="3781425"/>
            <a:ext cx="2295513" cy="1181565"/>
          </a:xfrm>
        </p:spPr>
        <p:txBody>
          <a:bodyPr/>
          <a:lstStyle/>
          <a:p>
            <a:r>
              <a:rPr lang="en-GB" sz="3200" dirty="0" err="1" smtClean="0"/>
              <a:t>Agresivo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1952625"/>
            <a:ext cx="6934199" cy="511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persona no es capaz de expresar abiertamente sus sentimientos, pensamientos y opiniones, o lo hace de forma 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equivocada.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disculpan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les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confianza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hora de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sentimientos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opiniones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própósito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PASIVO / INHIBIDO 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54578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849890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3541414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60700" y="1952623"/>
            <a:ext cx="6934199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agresivo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alguien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autoritario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dominante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utilicen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palabras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hirientes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actúen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forma que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daño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demás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agresivo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correcta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demás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-5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COMPORTAMIENTO AGRESIVO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874760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266825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2958349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6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60700" y="1952623"/>
            <a:ext cx="6934199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¡El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estilo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asertivo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expresarnos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respetar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demás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expresar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sentimientos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deseos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opiniones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GB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crueles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ASERTIVO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996178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871978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3243578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2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4" y="298576"/>
            <a:ext cx="6203633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 QUÉ SER ASERTIVO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50672"/>
            <a:ext cx="5827852" cy="298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demás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409825"/>
            <a:ext cx="4419600" cy="3048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 me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“Me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entristece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dices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crueles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favor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amable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conmigo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s-ES" sz="1800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506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038542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5098143" y="405634"/>
            <a:ext cx="4953000" cy="9754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4400" b="1" kern="0" spc="-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VAMOS A PRACTICAR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346</Words>
  <Application>Microsoft Office PowerPoint</Application>
  <PresentationFormat>Personalizado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Helvetica World</vt:lpstr>
      <vt:lpstr>Open Sans</vt:lpstr>
      <vt:lpstr>Piepie</vt:lpstr>
      <vt:lpstr>Times New Roman</vt:lpstr>
      <vt:lpstr>Office Theme</vt:lpstr>
      <vt:lpstr>HABILIDADES SOCIALES:  LA ASERTIVIDAD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QUÉ SER ASERTIVO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39</cp:revision>
  <dcterms:created xsi:type="dcterms:W3CDTF">2022-02-11T09:39:52Z</dcterms:created>
  <dcterms:modified xsi:type="dcterms:W3CDTF">2023-09-21T10:43:29Z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