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1"/>
  </p:handout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4" r:id="rId9"/>
    <p:sldId id="261" r:id="rId10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59D8B"/>
    <a:srgbClr val="ED4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87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356" y="-102"/>
      </p:cViewPr>
      <p:guideLst>
        <p:guide orient="horz" pos="2382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ttringer Fabiola" userId="8d9fee94-845b-4a27-9838-43aa462016c5" providerId="ADAL" clId="{B14ABC1C-0A1F-4EFE-BF6E-51CDCE2BB2C0}"/>
    <pc:docChg chg="undo modSld">
      <pc:chgData name="Gattringer Fabiola" userId="8d9fee94-845b-4a27-9838-43aa462016c5" providerId="ADAL" clId="{B14ABC1C-0A1F-4EFE-BF6E-51CDCE2BB2C0}" dt="2023-09-19T22:32:14.342" v="353" actId="1076"/>
      <pc:docMkLst>
        <pc:docMk/>
      </pc:docMkLst>
      <pc:sldChg chg="modSp">
        <pc:chgData name="Gattringer Fabiola" userId="8d9fee94-845b-4a27-9838-43aa462016c5" providerId="ADAL" clId="{B14ABC1C-0A1F-4EFE-BF6E-51CDCE2BB2C0}" dt="2023-09-19T22:25:06.207" v="6" actId="1035"/>
        <pc:sldMkLst>
          <pc:docMk/>
          <pc:sldMk cId="0" sldId="256"/>
        </pc:sldMkLst>
        <pc:spChg chg="mod">
          <ac:chgData name="Gattringer Fabiola" userId="8d9fee94-845b-4a27-9838-43aa462016c5" providerId="ADAL" clId="{B14ABC1C-0A1F-4EFE-BF6E-51CDCE2BB2C0}" dt="2023-09-19T22:25:06.207" v="6" actId="1035"/>
          <ac:spMkLst>
            <pc:docMk/>
            <pc:sldMk cId="0" sldId="256"/>
            <ac:spMk id="12" creationId="{00000000-0000-0000-0000-000000000000}"/>
          </ac:spMkLst>
        </pc:spChg>
      </pc:sldChg>
      <pc:sldChg chg="modSp">
        <pc:chgData name="Gattringer Fabiola" userId="8d9fee94-845b-4a27-9838-43aa462016c5" providerId="ADAL" clId="{B14ABC1C-0A1F-4EFE-BF6E-51CDCE2BB2C0}" dt="2023-09-19T22:26:41.526" v="64" actId="20577"/>
        <pc:sldMkLst>
          <pc:docMk/>
          <pc:sldMk cId="0" sldId="257"/>
        </pc:sldMkLst>
        <pc:spChg chg="mod">
          <ac:chgData name="Gattringer Fabiola" userId="8d9fee94-845b-4a27-9838-43aa462016c5" providerId="ADAL" clId="{B14ABC1C-0A1F-4EFE-BF6E-51CDCE2BB2C0}" dt="2023-09-19T22:25:54.201" v="47" actId="20577"/>
          <ac:spMkLst>
            <pc:docMk/>
            <pc:sldMk cId="0" sldId="257"/>
            <ac:spMk id="31" creationId="{00000000-0000-0000-0000-000000000000}"/>
          </ac:spMkLst>
        </pc:spChg>
        <pc:spChg chg="mod">
          <ac:chgData name="Gattringer Fabiola" userId="8d9fee94-845b-4a27-9838-43aa462016c5" providerId="ADAL" clId="{B14ABC1C-0A1F-4EFE-BF6E-51CDCE2BB2C0}" dt="2023-09-19T22:26:23.667" v="51" actId="1036"/>
          <ac:spMkLst>
            <pc:docMk/>
            <pc:sldMk cId="0" sldId="257"/>
            <ac:spMk id="140" creationId="{00000000-0000-0000-0000-000000000000}"/>
          </ac:spMkLst>
        </pc:spChg>
        <pc:spChg chg="mod">
          <ac:chgData name="Gattringer Fabiola" userId="8d9fee94-845b-4a27-9838-43aa462016c5" providerId="ADAL" clId="{B14ABC1C-0A1F-4EFE-BF6E-51CDCE2BB2C0}" dt="2023-09-19T22:26:21.503" v="50" actId="1035"/>
          <ac:spMkLst>
            <pc:docMk/>
            <pc:sldMk cId="0" sldId="257"/>
            <ac:spMk id="142" creationId="{00000000-0000-0000-0000-000000000000}"/>
          </ac:spMkLst>
        </pc:spChg>
        <pc:spChg chg="mod">
          <ac:chgData name="Gattringer Fabiola" userId="8d9fee94-845b-4a27-9838-43aa462016c5" providerId="ADAL" clId="{B14ABC1C-0A1F-4EFE-BF6E-51CDCE2BB2C0}" dt="2023-09-19T22:26:41.526" v="64" actId="20577"/>
          <ac:spMkLst>
            <pc:docMk/>
            <pc:sldMk cId="0" sldId="257"/>
            <ac:spMk id="144" creationId="{00000000-0000-0000-0000-000000000000}"/>
          </ac:spMkLst>
        </pc:spChg>
      </pc:sldChg>
      <pc:sldChg chg="modSp">
        <pc:chgData name="Gattringer Fabiola" userId="8d9fee94-845b-4a27-9838-43aa462016c5" providerId="ADAL" clId="{B14ABC1C-0A1F-4EFE-BF6E-51CDCE2BB2C0}" dt="2023-09-19T22:28:50.360" v="169" actId="1036"/>
        <pc:sldMkLst>
          <pc:docMk/>
          <pc:sldMk cId="0" sldId="258"/>
        </pc:sldMkLst>
        <pc:spChg chg="mod">
          <ac:chgData name="Gattringer Fabiola" userId="8d9fee94-845b-4a27-9838-43aa462016c5" providerId="ADAL" clId="{B14ABC1C-0A1F-4EFE-BF6E-51CDCE2BB2C0}" dt="2023-09-19T22:28:50.360" v="169" actId="1036"/>
          <ac:spMkLst>
            <pc:docMk/>
            <pc:sldMk cId="0" sldId="258"/>
            <ac:spMk id="3" creationId="{00000000-0000-0000-0000-000000000000}"/>
          </ac:spMkLst>
        </pc:spChg>
        <pc:spChg chg="mod">
          <ac:chgData name="Gattringer Fabiola" userId="8d9fee94-845b-4a27-9838-43aa462016c5" providerId="ADAL" clId="{B14ABC1C-0A1F-4EFE-BF6E-51CDCE2BB2C0}" dt="2023-09-19T22:28:26.927" v="159" actId="14100"/>
          <ac:spMkLst>
            <pc:docMk/>
            <pc:sldMk cId="0" sldId="258"/>
            <ac:spMk id="44" creationId="{00000000-0000-0000-0000-000000000000}"/>
          </ac:spMkLst>
        </pc:spChg>
      </pc:sldChg>
      <pc:sldChg chg="modSp">
        <pc:chgData name="Gattringer Fabiola" userId="8d9fee94-845b-4a27-9838-43aa462016c5" providerId="ADAL" clId="{B14ABC1C-0A1F-4EFE-BF6E-51CDCE2BB2C0}" dt="2023-09-19T22:27:51.689" v="112" actId="1076"/>
        <pc:sldMkLst>
          <pc:docMk/>
          <pc:sldMk cId="0" sldId="259"/>
        </pc:sldMkLst>
        <pc:spChg chg="mod">
          <ac:chgData name="Gattringer Fabiola" userId="8d9fee94-845b-4a27-9838-43aa462016c5" providerId="ADAL" clId="{B14ABC1C-0A1F-4EFE-BF6E-51CDCE2BB2C0}" dt="2023-09-19T22:27:51.689" v="112" actId="107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Gattringer Fabiola" userId="8d9fee94-845b-4a27-9838-43aa462016c5" providerId="ADAL" clId="{B14ABC1C-0A1F-4EFE-BF6E-51CDCE2BB2C0}" dt="2023-09-19T22:27:17.326" v="105" actId="1076"/>
          <ac:spMkLst>
            <pc:docMk/>
            <pc:sldMk cId="0" sldId="259"/>
            <ac:spMk id="91" creationId="{00000000-0000-0000-0000-000000000000}"/>
          </ac:spMkLst>
        </pc:spChg>
        <pc:spChg chg="mod">
          <ac:chgData name="Gattringer Fabiola" userId="8d9fee94-845b-4a27-9838-43aa462016c5" providerId="ADAL" clId="{B14ABC1C-0A1F-4EFE-BF6E-51CDCE2BB2C0}" dt="2023-09-19T22:26:54.715" v="101" actId="20577"/>
          <ac:spMkLst>
            <pc:docMk/>
            <pc:sldMk cId="0" sldId="259"/>
            <ac:spMk id="3088" creationId="{00000000-0000-0000-0000-000000000000}"/>
          </ac:spMkLst>
        </pc:spChg>
        <pc:spChg chg="mod">
          <ac:chgData name="Gattringer Fabiola" userId="8d9fee94-845b-4a27-9838-43aa462016c5" providerId="ADAL" clId="{B14ABC1C-0A1F-4EFE-BF6E-51CDCE2BB2C0}" dt="2023-09-19T22:27:47.344" v="110" actId="1076"/>
          <ac:spMkLst>
            <pc:docMk/>
            <pc:sldMk cId="0" sldId="259"/>
            <ac:spMk id="3106" creationId="{00000000-0000-0000-0000-000000000000}"/>
          </ac:spMkLst>
        </pc:spChg>
        <pc:spChg chg="mod">
          <ac:chgData name="Gattringer Fabiola" userId="8d9fee94-845b-4a27-9838-43aa462016c5" providerId="ADAL" clId="{B14ABC1C-0A1F-4EFE-BF6E-51CDCE2BB2C0}" dt="2023-09-19T22:27:04.990" v="102"/>
          <ac:spMkLst>
            <pc:docMk/>
            <pc:sldMk cId="0" sldId="259"/>
            <ac:spMk id="3108" creationId="{00000000-0000-0000-0000-000000000000}"/>
          </ac:spMkLst>
        </pc:spChg>
      </pc:sldChg>
      <pc:sldChg chg="modSp">
        <pc:chgData name="Gattringer Fabiola" userId="8d9fee94-845b-4a27-9838-43aa462016c5" providerId="ADAL" clId="{B14ABC1C-0A1F-4EFE-BF6E-51CDCE2BB2C0}" dt="2023-09-19T22:25:44.907" v="27" actId="20577"/>
        <pc:sldMkLst>
          <pc:docMk/>
          <pc:sldMk cId="0" sldId="260"/>
        </pc:sldMkLst>
        <pc:spChg chg="mod">
          <ac:chgData name="Gattringer Fabiola" userId="8d9fee94-845b-4a27-9838-43aa462016c5" providerId="ADAL" clId="{B14ABC1C-0A1F-4EFE-BF6E-51CDCE2BB2C0}" dt="2023-09-19T22:25:12.953" v="16" actId="20577"/>
          <ac:spMkLst>
            <pc:docMk/>
            <pc:sldMk cId="0" sldId="260"/>
            <ac:spMk id="27" creationId="{00000000-0000-0000-0000-000000000000}"/>
          </ac:spMkLst>
        </pc:spChg>
        <pc:spChg chg="mod">
          <ac:chgData name="Gattringer Fabiola" userId="8d9fee94-845b-4a27-9838-43aa462016c5" providerId="ADAL" clId="{B14ABC1C-0A1F-4EFE-BF6E-51CDCE2BB2C0}" dt="2023-09-19T22:25:44.907" v="27" actId="20577"/>
          <ac:spMkLst>
            <pc:docMk/>
            <pc:sldMk cId="0" sldId="260"/>
            <ac:spMk id="28" creationId="{00000000-0000-0000-0000-000000000000}"/>
          </ac:spMkLst>
        </pc:spChg>
      </pc:sldChg>
      <pc:sldChg chg="modSp">
        <pc:chgData name="Gattringer Fabiola" userId="8d9fee94-845b-4a27-9838-43aa462016c5" providerId="ADAL" clId="{B14ABC1C-0A1F-4EFE-BF6E-51CDCE2BB2C0}" dt="2023-09-19T22:30:14.069" v="279" actId="20577"/>
        <pc:sldMkLst>
          <pc:docMk/>
          <pc:sldMk cId="1180166734" sldId="262"/>
        </pc:sldMkLst>
        <pc:spChg chg="mod">
          <ac:chgData name="Gattringer Fabiola" userId="8d9fee94-845b-4a27-9838-43aa462016c5" providerId="ADAL" clId="{B14ABC1C-0A1F-4EFE-BF6E-51CDCE2BB2C0}" dt="2023-09-19T22:29:33.779" v="247" actId="6549"/>
          <ac:spMkLst>
            <pc:docMk/>
            <pc:sldMk cId="1180166734" sldId="262"/>
            <ac:spMk id="27" creationId="{00000000-0000-0000-0000-000000000000}"/>
          </ac:spMkLst>
        </pc:spChg>
        <pc:spChg chg="mod">
          <ac:chgData name="Gattringer Fabiola" userId="8d9fee94-845b-4a27-9838-43aa462016c5" providerId="ADAL" clId="{B14ABC1C-0A1F-4EFE-BF6E-51CDCE2BB2C0}" dt="2023-09-19T22:30:14.069" v="279" actId="20577"/>
          <ac:spMkLst>
            <pc:docMk/>
            <pc:sldMk cId="1180166734" sldId="262"/>
            <ac:spMk id="28" creationId="{00000000-0000-0000-0000-000000000000}"/>
          </ac:spMkLst>
        </pc:spChg>
      </pc:sldChg>
      <pc:sldChg chg="modSp">
        <pc:chgData name="Gattringer Fabiola" userId="8d9fee94-845b-4a27-9838-43aa462016c5" providerId="ADAL" clId="{B14ABC1C-0A1F-4EFE-BF6E-51CDCE2BB2C0}" dt="2023-09-19T22:31:13.002" v="320"/>
        <pc:sldMkLst>
          <pc:docMk/>
          <pc:sldMk cId="3898923301" sldId="263"/>
        </pc:sldMkLst>
        <pc:spChg chg="mod">
          <ac:chgData name="Gattringer Fabiola" userId="8d9fee94-845b-4a27-9838-43aa462016c5" providerId="ADAL" clId="{B14ABC1C-0A1F-4EFE-BF6E-51CDCE2BB2C0}" dt="2023-09-19T22:30:34.637" v="314" actId="20577"/>
          <ac:spMkLst>
            <pc:docMk/>
            <pc:sldMk cId="3898923301" sldId="263"/>
            <ac:spMk id="31" creationId="{00000000-0000-0000-0000-000000000000}"/>
          </ac:spMkLst>
        </pc:spChg>
        <pc:spChg chg="mod">
          <ac:chgData name="Gattringer Fabiola" userId="8d9fee94-845b-4a27-9838-43aa462016c5" providerId="ADAL" clId="{B14ABC1C-0A1F-4EFE-BF6E-51CDCE2BB2C0}" dt="2023-09-19T22:31:02.178" v="319" actId="1076"/>
          <ac:spMkLst>
            <pc:docMk/>
            <pc:sldMk cId="3898923301" sldId="263"/>
            <ac:spMk id="140" creationId="{00000000-0000-0000-0000-000000000000}"/>
          </ac:spMkLst>
        </pc:spChg>
        <pc:spChg chg="mod">
          <ac:chgData name="Gattringer Fabiola" userId="8d9fee94-845b-4a27-9838-43aa462016c5" providerId="ADAL" clId="{B14ABC1C-0A1F-4EFE-BF6E-51CDCE2BB2C0}" dt="2023-09-19T22:31:13.002" v="320"/>
          <ac:spMkLst>
            <pc:docMk/>
            <pc:sldMk cId="3898923301" sldId="263"/>
            <ac:spMk id="142" creationId="{00000000-0000-0000-0000-000000000000}"/>
          </ac:spMkLst>
        </pc:spChg>
      </pc:sldChg>
      <pc:sldChg chg="modSp">
        <pc:chgData name="Gattringer Fabiola" userId="8d9fee94-845b-4a27-9838-43aa462016c5" providerId="ADAL" clId="{B14ABC1C-0A1F-4EFE-BF6E-51CDCE2BB2C0}" dt="2023-09-19T22:32:14.342" v="353" actId="1076"/>
        <pc:sldMkLst>
          <pc:docMk/>
          <pc:sldMk cId="2775526175" sldId="264"/>
        </pc:sldMkLst>
        <pc:spChg chg="mod">
          <ac:chgData name="Gattringer Fabiola" userId="8d9fee94-845b-4a27-9838-43aa462016c5" providerId="ADAL" clId="{B14ABC1C-0A1F-4EFE-BF6E-51CDCE2BB2C0}" dt="2023-09-19T22:31:30.356" v="327" actId="1076"/>
          <ac:spMkLst>
            <pc:docMk/>
            <pc:sldMk cId="2775526175" sldId="264"/>
            <ac:spMk id="11" creationId="{00000000-0000-0000-0000-000000000000}"/>
          </ac:spMkLst>
        </pc:spChg>
        <pc:spChg chg="mod">
          <ac:chgData name="Gattringer Fabiola" userId="8d9fee94-845b-4a27-9838-43aa462016c5" providerId="ADAL" clId="{B14ABC1C-0A1F-4EFE-BF6E-51CDCE2BB2C0}" dt="2023-09-19T22:31:54.665" v="350" actId="20577"/>
          <ac:spMkLst>
            <pc:docMk/>
            <pc:sldMk cId="2775526175" sldId="264"/>
            <ac:spMk id="35" creationId="{00000000-0000-0000-0000-000000000000}"/>
          </ac:spMkLst>
        </pc:spChg>
        <pc:spChg chg="mod">
          <ac:chgData name="Gattringer Fabiola" userId="8d9fee94-845b-4a27-9838-43aa462016c5" providerId="ADAL" clId="{B14ABC1C-0A1F-4EFE-BF6E-51CDCE2BB2C0}" dt="2023-09-19T22:31:20.752" v="325" actId="20577"/>
          <ac:spMkLst>
            <pc:docMk/>
            <pc:sldMk cId="2775526175" sldId="264"/>
            <ac:spMk id="3088" creationId="{00000000-0000-0000-0000-000000000000}"/>
          </ac:spMkLst>
        </pc:spChg>
        <pc:spChg chg="mod">
          <ac:chgData name="Gattringer Fabiola" userId="8d9fee94-845b-4a27-9838-43aa462016c5" providerId="ADAL" clId="{B14ABC1C-0A1F-4EFE-BF6E-51CDCE2BB2C0}" dt="2023-09-19T22:32:14.342" v="353" actId="1076"/>
          <ac:spMkLst>
            <pc:docMk/>
            <pc:sldMk cId="2775526175" sldId="264"/>
            <ac:spMk id="3106" creationId="{00000000-0000-0000-0000-000000000000}"/>
          </ac:spMkLst>
        </pc:spChg>
        <pc:spChg chg="mod">
          <ac:chgData name="Gattringer Fabiola" userId="8d9fee94-845b-4a27-9838-43aa462016c5" providerId="ADAL" clId="{B14ABC1C-0A1F-4EFE-BF6E-51CDCE2BB2C0}" dt="2023-09-19T22:31:46.259" v="336" actId="1076"/>
          <ac:spMkLst>
            <pc:docMk/>
            <pc:sldMk cId="2775526175" sldId="264"/>
            <ac:spMk id="310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F0A4-F44A-4882-AFE0-0D12B79F8D7E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B75F-B21B-42C6-98F9-1B98322F5B9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.jp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/>
          <p:cNvGrpSpPr/>
          <p:nvPr userDrawn="1"/>
        </p:nvGrpSpPr>
        <p:grpSpPr>
          <a:xfrm>
            <a:off x="1580017" y="1367834"/>
            <a:ext cx="4983480" cy="5280660"/>
            <a:chOff x="1580017" y="1367834"/>
            <a:chExt cx="4983480" cy="5280660"/>
          </a:xfrm>
        </p:grpSpPr>
        <p:pic>
          <p:nvPicPr>
            <p:cNvPr id="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6"/>
          <p:cNvSpPr/>
          <p:nvPr userDrawn="1"/>
        </p:nvSpPr>
        <p:spPr>
          <a:xfrm>
            <a:off x="6642444" y="1440660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7"/>
          <p:cNvGrpSpPr/>
          <p:nvPr userDrawn="1"/>
        </p:nvGrpSpPr>
        <p:grpSpPr>
          <a:xfrm>
            <a:off x="6215124" y="1671628"/>
            <a:ext cx="2121535" cy="3000375"/>
            <a:chOff x="6215124" y="1671628"/>
            <a:chExt cx="2121535" cy="3000375"/>
          </a:xfrm>
        </p:grpSpPr>
        <p:sp>
          <p:nvSpPr>
            <p:cNvPr id="13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/>
          <p:cNvSpPr txBox="1"/>
          <p:nvPr userDrawn="1"/>
        </p:nvSpPr>
        <p:spPr>
          <a:xfrm rot="1140000">
            <a:off x="6366205" y="3289027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>
              <a:latin typeface="Piepie"/>
              <a:cs typeface="Piepie"/>
            </a:endParaRPr>
          </a:p>
        </p:txBody>
      </p:sp>
      <p:pic>
        <p:nvPicPr>
          <p:cNvPr id="16" name="object 11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841" y="6803153"/>
            <a:ext cx="2100599" cy="446583"/>
          </a:xfrm>
          <a:prstGeom prst="rect">
            <a:avLst/>
          </a:prstGeom>
        </p:spPr>
      </p:pic>
      <p:sp>
        <p:nvSpPr>
          <p:cNvPr id="17" name="object 12"/>
          <p:cNvSpPr txBox="1">
            <a:spLocks noGrp="1"/>
          </p:cNvSpPr>
          <p:nvPr>
            <p:ph type="title"/>
          </p:nvPr>
        </p:nvSpPr>
        <p:spPr>
          <a:xfrm>
            <a:off x="6022155" y="5208223"/>
            <a:ext cx="412514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r>
              <a:rPr sz="21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PRESENTACIÓN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9"/>
          <p:cNvGrpSpPr/>
          <p:nvPr userDrawn="1"/>
        </p:nvGrpSpPr>
        <p:grpSpPr>
          <a:xfrm>
            <a:off x="4976172" y="1626306"/>
            <a:ext cx="502920" cy="502920"/>
            <a:chOff x="4976172" y="1626306"/>
            <a:chExt cx="502920" cy="502920"/>
          </a:xfrm>
        </p:grpSpPr>
        <p:sp>
          <p:nvSpPr>
            <p:cNvPr id="15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2"/>
          <p:cNvGrpSpPr/>
          <p:nvPr userDrawn="1"/>
        </p:nvGrpSpPr>
        <p:grpSpPr>
          <a:xfrm>
            <a:off x="4976172" y="2801962"/>
            <a:ext cx="502920" cy="502920"/>
            <a:chOff x="4976172" y="2801962"/>
            <a:chExt cx="502920" cy="502920"/>
          </a:xfrm>
        </p:grpSpPr>
        <p:sp>
          <p:nvSpPr>
            <p:cNvPr id="18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5"/>
          <p:cNvGrpSpPr/>
          <p:nvPr userDrawn="1"/>
        </p:nvGrpSpPr>
        <p:grpSpPr>
          <a:xfrm>
            <a:off x="4976172" y="4037910"/>
            <a:ext cx="502920" cy="502920"/>
            <a:chOff x="4976172" y="4037910"/>
            <a:chExt cx="502920" cy="502920"/>
          </a:xfrm>
        </p:grpSpPr>
        <p:sp>
          <p:nvSpPr>
            <p:cNvPr id="21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8"/>
          <p:cNvGrpSpPr/>
          <p:nvPr userDrawn="1"/>
        </p:nvGrpSpPr>
        <p:grpSpPr>
          <a:xfrm>
            <a:off x="4976172" y="5179600"/>
            <a:ext cx="502920" cy="506730"/>
            <a:chOff x="4976172" y="5179600"/>
            <a:chExt cx="502920" cy="506730"/>
          </a:xfrm>
        </p:grpSpPr>
        <p:sp>
          <p:nvSpPr>
            <p:cNvPr id="24" name="object 19"/>
            <p:cNvSpPr/>
            <p:nvPr/>
          </p:nvSpPr>
          <p:spPr>
            <a:xfrm>
              <a:off x="4976172" y="518342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/>
            <p:nvPr/>
          </p:nvSpPr>
          <p:spPr>
            <a:xfrm>
              <a:off x="5095238" y="5179600"/>
              <a:ext cx="321945" cy="457200"/>
            </a:xfrm>
            <a:custGeom>
              <a:avLst/>
              <a:gdLst/>
              <a:ahLst/>
              <a:cxnLst/>
              <a:rect l="l" t="t" r="r" b="b"/>
              <a:pathLst>
                <a:path w="321945" h="457200">
                  <a:moveTo>
                    <a:pt x="207251" y="0"/>
                  </a:moveTo>
                  <a:lnTo>
                    <a:pt x="178353" y="40372"/>
                  </a:lnTo>
                  <a:lnTo>
                    <a:pt x="174725" y="92441"/>
                  </a:lnTo>
                  <a:lnTo>
                    <a:pt x="174485" y="115049"/>
                  </a:lnTo>
                  <a:lnTo>
                    <a:pt x="175058" y="175633"/>
                  </a:lnTo>
                  <a:lnTo>
                    <a:pt x="174490" y="205923"/>
                  </a:lnTo>
                  <a:lnTo>
                    <a:pt x="164768" y="243612"/>
                  </a:lnTo>
                  <a:lnTo>
                    <a:pt x="134861" y="250685"/>
                  </a:lnTo>
                  <a:lnTo>
                    <a:pt x="125705" y="250447"/>
                  </a:lnTo>
                  <a:lnTo>
                    <a:pt x="107113" y="249399"/>
                  </a:lnTo>
                  <a:lnTo>
                    <a:pt x="89154" y="249161"/>
                  </a:lnTo>
                  <a:lnTo>
                    <a:pt x="69341" y="227825"/>
                  </a:lnTo>
                  <a:lnTo>
                    <a:pt x="69472" y="221407"/>
                  </a:lnTo>
                  <a:lnTo>
                    <a:pt x="74004" y="154489"/>
                  </a:lnTo>
                  <a:lnTo>
                    <a:pt x="76325" y="131514"/>
                  </a:lnTo>
                  <a:lnTo>
                    <a:pt x="80009" y="108966"/>
                  </a:lnTo>
                  <a:lnTo>
                    <a:pt x="73068" y="102481"/>
                  </a:lnTo>
                  <a:lnTo>
                    <a:pt x="65055" y="97143"/>
                  </a:lnTo>
                  <a:lnTo>
                    <a:pt x="56328" y="93522"/>
                  </a:lnTo>
                  <a:lnTo>
                    <a:pt x="47243" y="92189"/>
                  </a:lnTo>
                  <a:lnTo>
                    <a:pt x="42671" y="92189"/>
                  </a:lnTo>
                  <a:lnTo>
                    <a:pt x="11882" y="120960"/>
                  </a:lnTo>
                  <a:lnTo>
                    <a:pt x="761" y="225539"/>
                  </a:lnTo>
                  <a:lnTo>
                    <a:pt x="761" y="228587"/>
                  </a:lnTo>
                  <a:lnTo>
                    <a:pt x="2285" y="233921"/>
                  </a:lnTo>
                  <a:lnTo>
                    <a:pt x="1928" y="245660"/>
                  </a:lnTo>
                  <a:lnTo>
                    <a:pt x="357" y="263329"/>
                  </a:lnTo>
                  <a:lnTo>
                    <a:pt x="0" y="272021"/>
                  </a:lnTo>
                  <a:lnTo>
                    <a:pt x="809" y="281951"/>
                  </a:lnTo>
                  <a:lnTo>
                    <a:pt x="3619" y="290880"/>
                  </a:lnTo>
                  <a:lnTo>
                    <a:pt x="9001" y="298381"/>
                  </a:lnTo>
                  <a:lnTo>
                    <a:pt x="17525" y="304025"/>
                  </a:lnTo>
                  <a:lnTo>
                    <a:pt x="46803" y="305620"/>
                  </a:lnTo>
                  <a:lnTo>
                    <a:pt x="76295" y="307644"/>
                  </a:lnTo>
                  <a:lnTo>
                    <a:pt x="105929" y="309383"/>
                  </a:lnTo>
                  <a:lnTo>
                    <a:pt x="135635" y="310121"/>
                  </a:lnTo>
                  <a:lnTo>
                    <a:pt x="150876" y="310121"/>
                  </a:lnTo>
                  <a:lnTo>
                    <a:pt x="158495" y="309359"/>
                  </a:lnTo>
                  <a:lnTo>
                    <a:pt x="166877" y="317741"/>
                  </a:lnTo>
                  <a:lnTo>
                    <a:pt x="168313" y="331336"/>
                  </a:lnTo>
                  <a:lnTo>
                    <a:pt x="169254" y="344787"/>
                  </a:lnTo>
                  <a:lnTo>
                    <a:pt x="169769" y="358241"/>
                  </a:lnTo>
                  <a:lnTo>
                    <a:pt x="169926" y="371843"/>
                  </a:lnTo>
                  <a:lnTo>
                    <a:pt x="169151" y="425170"/>
                  </a:lnTo>
                  <a:lnTo>
                    <a:pt x="168401" y="432028"/>
                  </a:lnTo>
                  <a:lnTo>
                    <a:pt x="169151" y="437362"/>
                  </a:lnTo>
                  <a:lnTo>
                    <a:pt x="173978" y="446889"/>
                  </a:lnTo>
                  <a:lnTo>
                    <a:pt x="182587" y="452989"/>
                  </a:lnTo>
                  <a:lnTo>
                    <a:pt x="193054" y="456232"/>
                  </a:lnTo>
                  <a:lnTo>
                    <a:pt x="203454" y="457187"/>
                  </a:lnTo>
                  <a:lnTo>
                    <a:pt x="219694" y="454554"/>
                  </a:lnTo>
                  <a:lnTo>
                    <a:pt x="231647" y="446990"/>
                  </a:lnTo>
                  <a:lnTo>
                    <a:pt x="239029" y="435000"/>
                  </a:lnTo>
                  <a:lnTo>
                    <a:pt x="241554" y="419087"/>
                  </a:lnTo>
                  <a:lnTo>
                    <a:pt x="240361" y="403649"/>
                  </a:lnTo>
                  <a:lnTo>
                    <a:pt x="235113" y="372783"/>
                  </a:lnTo>
                  <a:lnTo>
                    <a:pt x="233921" y="357352"/>
                  </a:lnTo>
                  <a:lnTo>
                    <a:pt x="233921" y="351269"/>
                  </a:lnTo>
                  <a:lnTo>
                    <a:pt x="234695" y="347459"/>
                  </a:lnTo>
                  <a:lnTo>
                    <a:pt x="231635" y="335267"/>
                  </a:lnTo>
                  <a:lnTo>
                    <a:pt x="231635" y="329171"/>
                  </a:lnTo>
                  <a:lnTo>
                    <a:pt x="242541" y="308835"/>
                  </a:lnTo>
                  <a:lnTo>
                    <a:pt x="268020" y="305357"/>
                  </a:lnTo>
                  <a:lnTo>
                    <a:pt x="297214" y="302162"/>
                  </a:lnTo>
                  <a:lnTo>
                    <a:pt x="319265" y="282676"/>
                  </a:lnTo>
                  <a:lnTo>
                    <a:pt x="321551" y="277342"/>
                  </a:lnTo>
                  <a:lnTo>
                    <a:pt x="321551" y="273545"/>
                  </a:lnTo>
                  <a:lnTo>
                    <a:pt x="318658" y="260222"/>
                  </a:lnTo>
                  <a:lnTo>
                    <a:pt x="310978" y="250971"/>
                  </a:lnTo>
                  <a:lnTo>
                    <a:pt x="300012" y="245577"/>
                  </a:lnTo>
                  <a:lnTo>
                    <a:pt x="287261" y="243827"/>
                  </a:lnTo>
                  <a:lnTo>
                    <a:pt x="264593" y="244682"/>
                  </a:lnTo>
                  <a:lnTo>
                    <a:pt x="253619" y="243500"/>
                  </a:lnTo>
                  <a:lnTo>
                    <a:pt x="243077" y="239242"/>
                  </a:lnTo>
                  <a:lnTo>
                    <a:pt x="240595" y="182484"/>
                  </a:lnTo>
                  <a:lnTo>
                    <a:pt x="239638" y="154173"/>
                  </a:lnTo>
                  <a:lnTo>
                    <a:pt x="239255" y="125717"/>
                  </a:lnTo>
                  <a:lnTo>
                    <a:pt x="239721" y="98874"/>
                  </a:lnTo>
                  <a:lnTo>
                    <a:pt x="241261" y="72097"/>
                  </a:lnTo>
                  <a:lnTo>
                    <a:pt x="244088" y="45464"/>
                  </a:lnTo>
                  <a:lnTo>
                    <a:pt x="248411" y="19050"/>
                  </a:lnTo>
                  <a:lnTo>
                    <a:pt x="241875" y="8465"/>
                  </a:lnTo>
                  <a:lnTo>
                    <a:pt x="231551" y="3524"/>
                  </a:lnTo>
                  <a:lnTo>
                    <a:pt x="219367" y="1583"/>
                  </a:lnTo>
                  <a:lnTo>
                    <a:pt x="20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1"/>
          <p:cNvGrpSpPr/>
          <p:nvPr userDrawn="1"/>
        </p:nvGrpSpPr>
        <p:grpSpPr>
          <a:xfrm>
            <a:off x="4976172" y="6404297"/>
            <a:ext cx="502920" cy="502920"/>
            <a:chOff x="4976172" y="6404297"/>
            <a:chExt cx="502920" cy="502920"/>
          </a:xfrm>
        </p:grpSpPr>
        <p:sp>
          <p:nvSpPr>
            <p:cNvPr id="27" name="object 22"/>
            <p:cNvSpPr/>
            <p:nvPr/>
          </p:nvSpPr>
          <p:spPr>
            <a:xfrm>
              <a:off x="4976172" y="6404297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>
              <a:off x="5117440" y="6432124"/>
              <a:ext cx="205740" cy="417195"/>
            </a:xfrm>
            <a:custGeom>
              <a:avLst/>
              <a:gdLst/>
              <a:ahLst/>
              <a:cxnLst/>
              <a:rect l="l" t="t" r="r" b="b"/>
              <a:pathLst>
                <a:path w="205739" h="417195">
                  <a:moveTo>
                    <a:pt x="96773" y="0"/>
                  </a:moveTo>
                  <a:lnTo>
                    <a:pt x="39874" y="1607"/>
                  </a:lnTo>
                  <a:lnTo>
                    <a:pt x="4607" y="32087"/>
                  </a:lnTo>
                  <a:lnTo>
                    <a:pt x="3809" y="43434"/>
                  </a:lnTo>
                  <a:lnTo>
                    <a:pt x="4571" y="70866"/>
                  </a:lnTo>
                  <a:lnTo>
                    <a:pt x="3857" y="81719"/>
                  </a:lnTo>
                  <a:lnTo>
                    <a:pt x="714" y="103439"/>
                  </a:lnTo>
                  <a:lnTo>
                    <a:pt x="0" y="114300"/>
                  </a:lnTo>
                  <a:lnTo>
                    <a:pt x="881" y="124027"/>
                  </a:lnTo>
                  <a:lnTo>
                    <a:pt x="3619" y="132683"/>
                  </a:lnTo>
                  <a:lnTo>
                    <a:pt x="8358" y="140338"/>
                  </a:lnTo>
                  <a:lnTo>
                    <a:pt x="15239" y="147066"/>
                  </a:lnTo>
                  <a:lnTo>
                    <a:pt x="47046" y="152328"/>
                  </a:lnTo>
                  <a:lnTo>
                    <a:pt x="79427" y="163449"/>
                  </a:lnTo>
                  <a:lnTo>
                    <a:pt x="124193" y="209550"/>
                  </a:lnTo>
                  <a:lnTo>
                    <a:pt x="127241" y="239268"/>
                  </a:lnTo>
                  <a:lnTo>
                    <a:pt x="125419" y="261584"/>
                  </a:lnTo>
                  <a:lnTo>
                    <a:pt x="111489" y="304513"/>
                  </a:lnTo>
                  <a:lnTo>
                    <a:pt x="75117" y="342506"/>
                  </a:lnTo>
                  <a:lnTo>
                    <a:pt x="44570" y="354317"/>
                  </a:lnTo>
                  <a:lnTo>
                    <a:pt x="18595" y="366699"/>
                  </a:lnTo>
                  <a:lnTo>
                    <a:pt x="7619" y="387083"/>
                  </a:lnTo>
                  <a:lnTo>
                    <a:pt x="10666" y="401049"/>
                  </a:lnTo>
                  <a:lnTo>
                    <a:pt x="18854" y="410229"/>
                  </a:lnTo>
                  <a:lnTo>
                    <a:pt x="30760" y="415265"/>
                  </a:lnTo>
                  <a:lnTo>
                    <a:pt x="44957" y="416801"/>
                  </a:lnTo>
                  <a:lnTo>
                    <a:pt x="61470" y="414848"/>
                  </a:lnTo>
                  <a:lnTo>
                    <a:pt x="107441" y="394703"/>
                  </a:lnTo>
                  <a:lnTo>
                    <a:pt x="147206" y="362832"/>
                  </a:lnTo>
                  <a:lnTo>
                    <a:pt x="175253" y="323176"/>
                  </a:lnTo>
                  <a:lnTo>
                    <a:pt x="191870" y="277377"/>
                  </a:lnTo>
                  <a:lnTo>
                    <a:pt x="197345" y="227076"/>
                  </a:lnTo>
                  <a:lnTo>
                    <a:pt x="197345" y="224015"/>
                  </a:lnTo>
                  <a:lnTo>
                    <a:pt x="198119" y="220218"/>
                  </a:lnTo>
                  <a:lnTo>
                    <a:pt x="182410" y="177259"/>
                  </a:lnTo>
                  <a:lnTo>
                    <a:pt x="154970" y="140101"/>
                  </a:lnTo>
                  <a:lnTo>
                    <a:pt x="118812" y="111947"/>
                  </a:lnTo>
                  <a:lnTo>
                    <a:pt x="77723" y="98298"/>
                  </a:lnTo>
                  <a:lnTo>
                    <a:pt x="73901" y="92964"/>
                  </a:lnTo>
                  <a:lnTo>
                    <a:pt x="71627" y="86106"/>
                  </a:lnTo>
                  <a:lnTo>
                    <a:pt x="71627" y="72390"/>
                  </a:lnTo>
                  <a:lnTo>
                    <a:pt x="73901" y="65532"/>
                  </a:lnTo>
                  <a:lnTo>
                    <a:pt x="77723" y="60198"/>
                  </a:lnTo>
                  <a:lnTo>
                    <a:pt x="107882" y="57328"/>
                  </a:lnTo>
                  <a:lnTo>
                    <a:pt x="139539" y="56673"/>
                  </a:lnTo>
                  <a:lnTo>
                    <a:pt x="170194" y="53018"/>
                  </a:lnTo>
                  <a:lnTo>
                    <a:pt x="197345" y="41148"/>
                  </a:lnTo>
                  <a:lnTo>
                    <a:pt x="205727" y="27432"/>
                  </a:lnTo>
                  <a:lnTo>
                    <a:pt x="205727" y="19812"/>
                  </a:lnTo>
                  <a:lnTo>
                    <a:pt x="203824" y="12977"/>
                  </a:lnTo>
                  <a:lnTo>
                    <a:pt x="199064" y="8001"/>
                  </a:lnTo>
                  <a:lnTo>
                    <a:pt x="192873" y="4167"/>
                  </a:lnTo>
                  <a:lnTo>
                    <a:pt x="186677" y="762"/>
                  </a:lnTo>
                  <a:lnTo>
                    <a:pt x="9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3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651500" y="1625600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5" name="3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51500" y="1906952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6" name="33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651500" y="2774585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7" name="33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00" y="3055937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8" name="3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3974496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9" name="33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4255848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0" name="33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651500" y="5039193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1" name="33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651500" y="5320545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2" name="33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500" y="6260068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3" name="33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1500" y="6541420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9" name="48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4323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1" name="50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5149850" y="581025"/>
            <a:ext cx="3625850" cy="762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8928100" y="196733"/>
            <a:ext cx="1612900" cy="1852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187947" y="5698845"/>
            <a:ext cx="838835" cy="819150"/>
          </a:xfrm>
          <a:custGeom>
            <a:avLst/>
            <a:gdLst/>
            <a:ahLst/>
            <a:cxnLst/>
            <a:rect l="l" t="t" r="r" b="b"/>
            <a:pathLst>
              <a:path w="838835" h="819150">
                <a:moveTo>
                  <a:pt x="485978" y="514718"/>
                </a:moveTo>
                <a:lnTo>
                  <a:pt x="483768" y="467207"/>
                </a:lnTo>
                <a:lnTo>
                  <a:pt x="474687" y="415874"/>
                </a:lnTo>
                <a:lnTo>
                  <a:pt x="458114" y="360172"/>
                </a:lnTo>
                <a:lnTo>
                  <a:pt x="438289" y="311746"/>
                </a:lnTo>
                <a:lnTo>
                  <a:pt x="414032" y="265417"/>
                </a:lnTo>
                <a:lnTo>
                  <a:pt x="385813" y="221742"/>
                </a:lnTo>
                <a:lnTo>
                  <a:pt x="354139" y="181305"/>
                </a:lnTo>
                <a:lnTo>
                  <a:pt x="319493" y="144653"/>
                </a:lnTo>
                <a:lnTo>
                  <a:pt x="282397" y="112356"/>
                </a:lnTo>
                <a:lnTo>
                  <a:pt x="239712" y="81711"/>
                </a:lnTo>
                <a:lnTo>
                  <a:pt x="195783" y="57023"/>
                </a:lnTo>
                <a:lnTo>
                  <a:pt x="150837" y="36995"/>
                </a:lnTo>
                <a:lnTo>
                  <a:pt x="105130" y="20307"/>
                </a:lnTo>
                <a:lnTo>
                  <a:pt x="44284" y="990"/>
                </a:lnTo>
                <a:lnTo>
                  <a:pt x="37236" y="0"/>
                </a:lnTo>
                <a:lnTo>
                  <a:pt x="29794" y="1282"/>
                </a:lnTo>
                <a:lnTo>
                  <a:pt x="3810" y="35864"/>
                </a:lnTo>
                <a:lnTo>
                  <a:pt x="0" y="55562"/>
                </a:lnTo>
                <a:lnTo>
                  <a:pt x="2197" y="79006"/>
                </a:lnTo>
                <a:lnTo>
                  <a:pt x="7962" y="102946"/>
                </a:lnTo>
                <a:lnTo>
                  <a:pt x="14833" y="124117"/>
                </a:lnTo>
                <a:lnTo>
                  <a:pt x="21513" y="142024"/>
                </a:lnTo>
                <a:lnTo>
                  <a:pt x="63411" y="246024"/>
                </a:lnTo>
                <a:lnTo>
                  <a:pt x="82537" y="295757"/>
                </a:lnTo>
                <a:lnTo>
                  <a:pt x="101155" y="345808"/>
                </a:lnTo>
                <a:lnTo>
                  <a:pt x="119367" y="396036"/>
                </a:lnTo>
                <a:lnTo>
                  <a:pt x="205409" y="639191"/>
                </a:lnTo>
                <a:lnTo>
                  <a:pt x="218795" y="680097"/>
                </a:lnTo>
                <a:lnTo>
                  <a:pt x="237045" y="731456"/>
                </a:lnTo>
                <a:lnTo>
                  <a:pt x="260578" y="780300"/>
                </a:lnTo>
                <a:lnTo>
                  <a:pt x="289788" y="813676"/>
                </a:lnTo>
                <a:lnTo>
                  <a:pt x="325107" y="818616"/>
                </a:lnTo>
                <a:lnTo>
                  <a:pt x="335470" y="812952"/>
                </a:lnTo>
                <a:lnTo>
                  <a:pt x="389089" y="750087"/>
                </a:lnTo>
                <a:lnTo>
                  <a:pt x="415290" y="714057"/>
                </a:lnTo>
                <a:lnTo>
                  <a:pt x="438277" y="677481"/>
                </a:lnTo>
                <a:lnTo>
                  <a:pt x="457454" y="639800"/>
                </a:lnTo>
                <a:lnTo>
                  <a:pt x="472211" y="600468"/>
                </a:lnTo>
                <a:lnTo>
                  <a:pt x="481914" y="558965"/>
                </a:lnTo>
                <a:lnTo>
                  <a:pt x="485978" y="514718"/>
                </a:lnTo>
                <a:close/>
              </a:path>
              <a:path w="838835" h="819150">
                <a:moveTo>
                  <a:pt x="838517" y="286029"/>
                </a:moveTo>
                <a:lnTo>
                  <a:pt x="838454" y="224955"/>
                </a:lnTo>
                <a:lnTo>
                  <a:pt x="837742" y="169468"/>
                </a:lnTo>
                <a:lnTo>
                  <a:pt x="836574" y="122631"/>
                </a:lnTo>
                <a:lnTo>
                  <a:pt x="822248" y="70916"/>
                </a:lnTo>
                <a:lnTo>
                  <a:pt x="767422" y="60934"/>
                </a:lnTo>
                <a:lnTo>
                  <a:pt x="756386" y="68808"/>
                </a:lnTo>
                <a:lnTo>
                  <a:pt x="749363" y="80441"/>
                </a:lnTo>
                <a:lnTo>
                  <a:pt x="744842" y="94437"/>
                </a:lnTo>
                <a:lnTo>
                  <a:pt x="741337" y="109359"/>
                </a:lnTo>
                <a:lnTo>
                  <a:pt x="745566" y="153517"/>
                </a:lnTo>
                <a:lnTo>
                  <a:pt x="749338" y="206933"/>
                </a:lnTo>
                <a:lnTo>
                  <a:pt x="752119" y="265772"/>
                </a:lnTo>
                <a:lnTo>
                  <a:pt x="753376" y="326186"/>
                </a:lnTo>
                <a:lnTo>
                  <a:pt x="752589" y="384352"/>
                </a:lnTo>
                <a:lnTo>
                  <a:pt x="749198" y="436435"/>
                </a:lnTo>
                <a:lnTo>
                  <a:pt x="742683" y="478612"/>
                </a:lnTo>
                <a:lnTo>
                  <a:pt x="730491" y="535012"/>
                </a:lnTo>
                <a:lnTo>
                  <a:pt x="702525" y="574243"/>
                </a:lnTo>
                <a:lnTo>
                  <a:pt x="698157" y="574675"/>
                </a:lnTo>
                <a:lnTo>
                  <a:pt x="679056" y="562457"/>
                </a:lnTo>
                <a:lnTo>
                  <a:pt x="660882" y="514718"/>
                </a:lnTo>
                <a:lnTo>
                  <a:pt x="651611" y="450278"/>
                </a:lnTo>
                <a:lnTo>
                  <a:pt x="647496" y="411683"/>
                </a:lnTo>
                <a:lnTo>
                  <a:pt x="640130" y="334657"/>
                </a:lnTo>
                <a:lnTo>
                  <a:pt x="631037" y="241134"/>
                </a:lnTo>
                <a:lnTo>
                  <a:pt x="626884" y="194335"/>
                </a:lnTo>
                <a:lnTo>
                  <a:pt x="623176" y="147485"/>
                </a:lnTo>
                <a:lnTo>
                  <a:pt x="620077" y="100571"/>
                </a:lnTo>
                <a:lnTo>
                  <a:pt x="617740" y="53581"/>
                </a:lnTo>
                <a:lnTo>
                  <a:pt x="602119" y="39103"/>
                </a:lnTo>
                <a:lnTo>
                  <a:pt x="582688" y="33985"/>
                </a:lnTo>
                <a:lnTo>
                  <a:pt x="562102" y="33934"/>
                </a:lnTo>
                <a:lnTo>
                  <a:pt x="543039" y="34632"/>
                </a:lnTo>
                <a:lnTo>
                  <a:pt x="528104" y="50850"/>
                </a:lnTo>
                <a:lnTo>
                  <a:pt x="523087" y="75323"/>
                </a:lnTo>
                <a:lnTo>
                  <a:pt x="523786" y="103136"/>
                </a:lnTo>
                <a:lnTo>
                  <a:pt x="525970" y="129349"/>
                </a:lnTo>
                <a:lnTo>
                  <a:pt x="529158" y="181902"/>
                </a:lnTo>
                <a:lnTo>
                  <a:pt x="532726" y="234581"/>
                </a:lnTo>
                <a:lnTo>
                  <a:pt x="536676" y="287286"/>
                </a:lnTo>
                <a:lnTo>
                  <a:pt x="540981" y="339966"/>
                </a:lnTo>
                <a:lnTo>
                  <a:pt x="545655" y="392531"/>
                </a:lnTo>
                <a:lnTo>
                  <a:pt x="550672" y="444906"/>
                </a:lnTo>
                <a:lnTo>
                  <a:pt x="556729" y="496747"/>
                </a:lnTo>
                <a:lnTo>
                  <a:pt x="565746" y="545350"/>
                </a:lnTo>
                <a:lnTo>
                  <a:pt x="579755" y="589216"/>
                </a:lnTo>
                <a:lnTo>
                  <a:pt x="600773" y="626833"/>
                </a:lnTo>
                <a:lnTo>
                  <a:pt x="630834" y="656691"/>
                </a:lnTo>
                <a:lnTo>
                  <a:pt x="671944" y="677265"/>
                </a:lnTo>
                <a:lnTo>
                  <a:pt x="705243" y="682942"/>
                </a:lnTo>
                <a:lnTo>
                  <a:pt x="716597" y="682548"/>
                </a:lnTo>
                <a:lnTo>
                  <a:pt x="774293" y="655294"/>
                </a:lnTo>
                <a:lnTo>
                  <a:pt x="813968" y="596519"/>
                </a:lnTo>
                <a:lnTo>
                  <a:pt x="828230" y="524256"/>
                </a:lnTo>
                <a:lnTo>
                  <a:pt x="832789" y="471779"/>
                </a:lnTo>
                <a:lnTo>
                  <a:pt x="835888" y="412521"/>
                </a:lnTo>
                <a:lnTo>
                  <a:pt x="837730" y="349580"/>
                </a:lnTo>
                <a:lnTo>
                  <a:pt x="838517" y="286029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"/>
          <p:cNvGrpSpPr/>
          <p:nvPr userDrawn="1"/>
        </p:nvGrpSpPr>
        <p:grpSpPr>
          <a:xfrm>
            <a:off x="453969" y="5840368"/>
            <a:ext cx="1046480" cy="1441450"/>
            <a:chOff x="453969" y="5840368"/>
            <a:chExt cx="1046480" cy="1441450"/>
          </a:xfrm>
        </p:grpSpPr>
        <p:sp>
          <p:nvSpPr>
            <p:cNvPr id="10" name="object 4"/>
            <p:cNvSpPr/>
            <p:nvPr/>
          </p:nvSpPr>
          <p:spPr>
            <a:xfrm>
              <a:off x="1101567" y="5840368"/>
              <a:ext cx="398780" cy="618490"/>
            </a:xfrm>
            <a:custGeom>
              <a:avLst/>
              <a:gdLst/>
              <a:ahLst/>
              <a:cxnLst/>
              <a:rect l="l" t="t" r="r" b="b"/>
              <a:pathLst>
                <a:path w="398780" h="618489">
                  <a:moveTo>
                    <a:pt x="210135" y="0"/>
                  </a:moveTo>
                  <a:lnTo>
                    <a:pt x="190942" y="4681"/>
                  </a:lnTo>
                  <a:lnTo>
                    <a:pt x="177925" y="21866"/>
                  </a:lnTo>
                  <a:lnTo>
                    <a:pt x="162230" y="67547"/>
                  </a:lnTo>
                  <a:lnTo>
                    <a:pt x="129497" y="158881"/>
                  </a:lnTo>
                  <a:lnTo>
                    <a:pt x="113803" y="204555"/>
                  </a:lnTo>
                  <a:lnTo>
                    <a:pt x="98711" y="250929"/>
                  </a:lnTo>
                  <a:lnTo>
                    <a:pt x="54758" y="389948"/>
                  </a:lnTo>
                  <a:lnTo>
                    <a:pt x="39825" y="435835"/>
                  </a:lnTo>
                  <a:lnTo>
                    <a:pt x="31930" y="456701"/>
                  </a:lnTo>
                  <a:lnTo>
                    <a:pt x="14154" y="497353"/>
                  </a:lnTo>
                  <a:lnTo>
                    <a:pt x="6259" y="518220"/>
                  </a:lnTo>
                  <a:lnTo>
                    <a:pt x="1606" y="535713"/>
                  </a:lnTo>
                  <a:lnTo>
                    <a:pt x="0" y="552630"/>
                  </a:lnTo>
                  <a:lnTo>
                    <a:pt x="2539" y="568176"/>
                  </a:lnTo>
                  <a:lnTo>
                    <a:pt x="10323" y="581555"/>
                  </a:lnTo>
                  <a:lnTo>
                    <a:pt x="11606" y="583091"/>
                  </a:lnTo>
                  <a:lnTo>
                    <a:pt x="17867" y="588552"/>
                  </a:lnTo>
                  <a:lnTo>
                    <a:pt x="32663" y="593806"/>
                  </a:lnTo>
                  <a:lnTo>
                    <a:pt x="58493" y="603929"/>
                  </a:lnTo>
                  <a:lnTo>
                    <a:pt x="71232" y="608504"/>
                  </a:lnTo>
                  <a:lnTo>
                    <a:pt x="121439" y="618471"/>
                  </a:lnTo>
                  <a:lnTo>
                    <a:pt x="175347" y="617518"/>
                  </a:lnTo>
                  <a:lnTo>
                    <a:pt x="229473" y="606282"/>
                  </a:lnTo>
                  <a:lnTo>
                    <a:pt x="280338" y="585403"/>
                  </a:lnTo>
                  <a:lnTo>
                    <a:pt x="335372" y="539565"/>
                  </a:lnTo>
                  <a:lnTo>
                    <a:pt x="371003" y="471230"/>
                  </a:lnTo>
                  <a:lnTo>
                    <a:pt x="378687" y="420604"/>
                  </a:lnTo>
                  <a:lnTo>
                    <a:pt x="370768" y="371986"/>
                  </a:lnTo>
                  <a:lnTo>
                    <a:pt x="350743" y="329501"/>
                  </a:lnTo>
                  <a:lnTo>
                    <a:pt x="322108" y="297278"/>
                  </a:lnTo>
                  <a:lnTo>
                    <a:pt x="334569" y="285095"/>
                  </a:lnTo>
                  <a:lnTo>
                    <a:pt x="371768" y="250033"/>
                  </a:lnTo>
                  <a:lnTo>
                    <a:pt x="390586" y="209546"/>
                  </a:lnTo>
                  <a:lnTo>
                    <a:pt x="398473" y="161426"/>
                  </a:lnTo>
                  <a:lnTo>
                    <a:pt x="388537" y="109280"/>
                  </a:lnTo>
                  <a:lnTo>
                    <a:pt x="363968" y="70672"/>
                  </a:lnTo>
                  <a:lnTo>
                    <a:pt x="329313" y="42782"/>
                  </a:lnTo>
                  <a:lnTo>
                    <a:pt x="289118" y="22788"/>
                  </a:lnTo>
                  <a:lnTo>
                    <a:pt x="247927" y="7870"/>
                  </a:lnTo>
                  <a:lnTo>
                    <a:pt x="230724" y="2753"/>
                  </a:lnTo>
                  <a:lnTo>
                    <a:pt x="21013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/>
            <p:nvPr/>
          </p:nvSpPr>
          <p:spPr>
            <a:xfrm>
              <a:off x="453969" y="6450140"/>
              <a:ext cx="831215" cy="831215"/>
            </a:xfrm>
            <a:custGeom>
              <a:avLst/>
              <a:gdLst/>
              <a:ahLst/>
              <a:cxnLst/>
              <a:rect l="l" t="t" r="r" b="b"/>
              <a:pathLst>
                <a:path w="831215" h="831215">
                  <a:moveTo>
                    <a:pt x="365049" y="0"/>
                  </a:moveTo>
                  <a:lnTo>
                    <a:pt x="319182" y="2575"/>
                  </a:lnTo>
                  <a:lnTo>
                    <a:pt x="274717" y="12132"/>
                  </a:lnTo>
                  <a:lnTo>
                    <a:pt x="232430" y="28303"/>
                  </a:lnTo>
                  <a:lnTo>
                    <a:pt x="193095" y="50721"/>
                  </a:lnTo>
                  <a:lnTo>
                    <a:pt x="157491" y="79020"/>
                  </a:lnTo>
                  <a:lnTo>
                    <a:pt x="126392" y="112832"/>
                  </a:lnTo>
                  <a:lnTo>
                    <a:pt x="100575" y="151790"/>
                  </a:lnTo>
                  <a:lnTo>
                    <a:pt x="80817" y="195529"/>
                  </a:lnTo>
                  <a:lnTo>
                    <a:pt x="17203" y="373227"/>
                  </a:lnTo>
                  <a:lnTo>
                    <a:pt x="4825" y="418994"/>
                  </a:lnTo>
                  <a:lnTo>
                    <a:pt x="0" y="464902"/>
                  </a:lnTo>
                  <a:lnTo>
                    <a:pt x="2366" y="510209"/>
                  </a:lnTo>
                  <a:lnTo>
                    <a:pt x="11565" y="554170"/>
                  </a:lnTo>
                  <a:lnTo>
                    <a:pt x="27238" y="596043"/>
                  </a:lnTo>
                  <a:lnTo>
                    <a:pt x="49023" y="635085"/>
                  </a:lnTo>
                  <a:lnTo>
                    <a:pt x="76561" y="670551"/>
                  </a:lnTo>
                  <a:lnTo>
                    <a:pt x="109494" y="701700"/>
                  </a:lnTo>
                  <a:lnTo>
                    <a:pt x="74371" y="740713"/>
                  </a:lnTo>
                  <a:lnTo>
                    <a:pt x="40306" y="760061"/>
                  </a:lnTo>
                  <a:lnTo>
                    <a:pt x="14548" y="766624"/>
                  </a:lnTo>
                  <a:lnTo>
                    <a:pt x="4350" y="767283"/>
                  </a:lnTo>
                  <a:lnTo>
                    <a:pt x="56180" y="790846"/>
                  </a:lnTo>
                  <a:lnTo>
                    <a:pt x="102678" y="794688"/>
                  </a:lnTo>
                  <a:lnTo>
                    <a:pt x="142547" y="785113"/>
                  </a:lnTo>
                  <a:lnTo>
                    <a:pt x="174491" y="768425"/>
                  </a:lnTo>
                  <a:lnTo>
                    <a:pt x="197212" y="750925"/>
                  </a:lnTo>
                  <a:lnTo>
                    <a:pt x="373171" y="813917"/>
                  </a:lnTo>
                  <a:lnTo>
                    <a:pt x="419508" y="826404"/>
                  </a:lnTo>
                  <a:lnTo>
                    <a:pt x="465997" y="831176"/>
                  </a:lnTo>
                  <a:lnTo>
                    <a:pt x="511863" y="828601"/>
                  </a:lnTo>
                  <a:lnTo>
                    <a:pt x="556328" y="819044"/>
                  </a:lnTo>
                  <a:lnTo>
                    <a:pt x="598617" y="802873"/>
                  </a:lnTo>
                  <a:lnTo>
                    <a:pt x="637952" y="780455"/>
                  </a:lnTo>
                  <a:lnTo>
                    <a:pt x="673558" y="752156"/>
                  </a:lnTo>
                  <a:lnTo>
                    <a:pt x="704658" y="718344"/>
                  </a:lnTo>
                  <a:lnTo>
                    <a:pt x="730475" y="679385"/>
                  </a:lnTo>
                  <a:lnTo>
                    <a:pt x="750234" y="635647"/>
                  </a:lnTo>
                  <a:lnTo>
                    <a:pt x="813848" y="457949"/>
                  </a:lnTo>
                  <a:lnTo>
                    <a:pt x="826338" y="411608"/>
                  </a:lnTo>
                  <a:lnTo>
                    <a:pt x="831113" y="365116"/>
                  </a:lnTo>
                  <a:lnTo>
                    <a:pt x="828538" y="319249"/>
                  </a:lnTo>
                  <a:lnTo>
                    <a:pt x="818981" y="274782"/>
                  </a:lnTo>
                  <a:lnTo>
                    <a:pt x="802810" y="232494"/>
                  </a:lnTo>
                  <a:lnTo>
                    <a:pt x="780392" y="193159"/>
                  </a:lnTo>
                  <a:lnTo>
                    <a:pt x="752094" y="157554"/>
                  </a:lnTo>
                  <a:lnTo>
                    <a:pt x="718283" y="126456"/>
                  </a:lnTo>
                  <a:lnTo>
                    <a:pt x="679326" y="100641"/>
                  </a:lnTo>
                  <a:lnTo>
                    <a:pt x="635591" y="80886"/>
                  </a:lnTo>
                  <a:lnTo>
                    <a:pt x="457880" y="17259"/>
                  </a:lnTo>
                  <a:lnTo>
                    <a:pt x="411540" y="4772"/>
                  </a:lnTo>
                  <a:lnTo>
                    <a:pt x="365049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577532" y="6651853"/>
              <a:ext cx="544195" cy="450215"/>
            </a:xfrm>
            <a:custGeom>
              <a:avLst/>
              <a:gdLst/>
              <a:ahLst/>
              <a:cxnLst/>
              <a:rect l="l" t="t" r="r" b="b"/>
              <a:pathLst>
                <a:path w="544194" h="450215">
                  <a:moveTo>
                    <a:pt x="207556" y="139077"/>
                  </a:moveTo>
                  <a:lnTo>
                    <a:pt x="153301" y="133565"/>
                  </a:lnTo>
                  <a:lnTo>
                    <a:pt x="113703" y="119888"/>
                  </a:lnTo>
                  <a:lnTo>
                    <a:pt x="67386" y="90678"/>
                  </a:lnTo>
                  <a:lnTo>
                    <a:pt x="0" y="285813"/>
                  </a:lnTo>
                  <a:lnTo>
                    <a:pt x="140157" y="334225"/>
                  </a:lnTo>
                  <a:lnTo>
                    <a:pt x="207467" y="139344"/>
                  </a:lnTo>
                  <a:lnTo>
                    <a:pt x="207556" y="139077"/>
                  </a:lnTo>
                  <a:close/>
                </a:path>
                <a:path w="544194" h="450215">
                  <a:moveTo>
                    <a:pt x="232206" y="60325"/>
                  </a:moveTo>
                  <a:lnTo>
                    <a:pt x="224510" y="39497"/>
                  </a:lnTo>
                  <a:lnTo>
                    <a:pt x="205320" y="22085"/>
                  </a:lnTo>
                  <a:lnTo>
                    <a:pt x="174409" y="7861"/>
                  </a:lnTo>
                  <a:lnTo>
                    <a:pt x="141325" y="0"/>
                  </a:lnTo>
                  <a:lnTo>
                    <a:pt x="115493" y="1854"/>
                  </a:lnTo>
                  <a:lnTo>
                    <a:pt x="96583" y="13487"/>
                  </a:lnTo>
                  <a:lnTo>
                    <a:pt x="84264" y="34975"/>
                  </a:lnTo>
                  <a:lnTo>
                    <a:pt x="80695" y="59499"/>
                  </a:lnTo>
                  <a:lnTo>
                    <a:pt x="88392" y="80327"/>
                  </a:lnTo>
                  <a:lnTo>
                    <a:pt x="107581" y="97726"/>
                  </a:lnTo>
                  <a:lnTo>
                    <a:pt x="138468" y="111937"/>
                  </a:lnTo>
                  <a:lnTo>
                    <a:pt x="171564" y="119811"/>
                  </a:lnTo>
                  <a:lnTo>
                    <a:pt x="197408" y="117970"/>
                  </a:lnTo>
                  <a:lnTo>
                    <a:pt x="216319" y="106324"/>
                  </a:lnTo>
                  <a:lnTo>
                    <a:pt x="228625" y="84836"/>
                  </a:lnTo>
                  <a:lnTo>
                    <a:pt x="232206" y="60325"/>
                  </a:lnTo>
                  <a:close/>
                </a:path>
                <a:path w="544194" h="450215">
                  <a:moveTo>
                    <a:pt x="543687" y="236181"/>
                  </a:moveTo>
                  <a:lnTo>
                    <a:pt x="520458" y="171335"/>
                  </a:lnTo>
                  <a:lnTo>
                    <a:pt x="483400" y="152146"/>
                  </a:lnTo>
                  <a:lnTo>
                    <a:pt x="428358" y="144589"/>
                  </a:lnTo>
                  <a:lnTo>
                    <a:pt x="404698" y="151320"/>
                  </a:lnTo>
                  <a:lnTo>
                    <a:pt x="382587" y="165252"/>
                  </a:lnTo>
                  <a:lnTo>
                    <a:pt x="381749" y="164960"/>
                  </a:lnTo>
                  <a:lnTo>
                    <a:pt x="390715" y="129540"/>
                  </a:lnTo>
                  <a:lnTo>
                    <a:pt x="256832" y="83299"/>
                  </a:lnTo>
                  <a:lnTo>
                    <a:pt x="166979" y="343496"/>
                  </a:lnTo>
                  <a:lnTo>
                    <a:pt x="307136" y="391896"/>
                  </a:lnTo>
                  <a:lnTo>
                    <a:pt x="362788" y="230746"/>
                  </a:lnTo>
                  <a:lnTo>
                    <a:pt x="367449" y="229527"/>
                  </a:lnTo>
                  <a:lnTo>
                    <a:pt x="386880" y="248310"/>
                  </a:lnTo>
                  <a:lnTo>
                    <a:pt x="383971" y="259194"/>
                  </a:lnTo>
                  <a:lnTo>
                    <a:pt x="334848" y="401459"/>
                  </a:lnTo>
                  <a:lnTo>
                    <a:pt x="475005" y="449859"/>
                  </a:lnTo>
                  <a:lnTo>
                    <a:pt x="531520" y="286194"/>
                  </a:lnTo>
                  <a:lnTo>
                    <a:pt x="543687" y="236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7"/>
          <p:cNvGrpSpPr/>
          <p:nvPr userDrawn="1"/>
        </p:nvGrpSpPr>
        <p:grpSpPr>
          <a:xfrm>
            <a:off x="709246" y="3616436"/>
            <a:ext cx="9364345" cy="1729739"/>
            <a:chOff x="709246" y="3616436"/>
            <a:chExt cx="9364345" cy="1729739"/>
          </a:xfrm>
        </p:grpSpPr>
        <p:sp>
          <p:nvSpPr>
            <p:cNvPr id="14" name="object 8"/>
            <p:cNvSpPr/>
            <p:nvPr/>
          </p:nvSpPr>
          <p:spPr>
            <a:xfrm>
              <a:off x="709246" y="4395181"/>
              <a:ext cx="9364345" cy="0"/>
            </a:xfrm>
            <a:custGeom>
              <a:avLst/>
              <a:gdLst/>
              <a:ahLst/>
              <a:cxnLst/>
              <a:rect l="l" t="t" r="r" b="b"/>
              <a:pathLst>
                <a:path w="9364345">
                  <a:moveTo>
                    <a:pt x="0" y="0"/>
                  </a:moveTo>
                  <a:lnTo>
                    <a:pt x="9364230" y="0"/>
                  </a:lnTo>
                </a:path>
              </a:pathLst>
            </a:custGeom>
            <a:ln w="76200">
              <a:solidFill>
                <a:srgbClr val="FE9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1645417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957104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683" y="4094333"/>
              <a:ext cx="637026" cy="633978"/>
            </a:xfrm>
            <a:prstGeom prst="rect">
              <a:avLst/>
            </a:prstGeom>
          </p:spPr>
        </p:pic>
        <p:sp>
          <p:nvSpPr>
            <p:cNvPr id="18" name="object 12"/>
            <p:cNvSpPr/>
            <p:nvPr/>
          </p:nvSpPr>
          <p:spPr>
            <a:xfrm>
              <a:off x="1377234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098" y="4247277"/>
              <a:ext cx="249834" cy="249834"/>
            </a:xfrm>
            <a:prstGeom prst="rect">
              <a:avLst/>
            </a:prstGeom>
          </p:spPr>
        </p:pic>
        <p:sp>
          <p:nvSpPr>
            <p:cNvPr id="20" name="object 14"/>
            <p:cNvSpPr/>
            <p:nvPr/>
          </p:nvSpPr>
          <p:spPr>
            <a:xfrm>
              <a:off x="3164264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/>
            <p:cNvSpPr/>
            <p:nvPr/>
          </p:nvSpPr>
          <p:spPr>
            <a:xfrm>
              <a:off x="2475947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635" y="4094333"/>
              <a:ext cx="633978" cy="633978"/>
            </a:xfrm>
            <a:prstGeom prst="rect">
              <a:avLst/>
            </a:prstGeom>
          </p:spPr>
        </p:pic>
        <p:sp>
          <p:nvSpPr>
            <p:cNvPr id="23" name="object 17"/>
            <p:cNvSpPr/>
            <p:nvPr/>
          </p:nvSpPr>
          <p:spPr>
            <a:xfrm>
              <a:off x="289608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9944" y="4247277"/>
              <a:ext cx="249834" cy="249834"/>
            </a:xfrm>
            <a:prstGeom prst="rect">
              <a:avLst/>
            </a:prstGeom>
          </p:spPr>
        </p:pic>
        <p:sp>
          <p:nvSpPr>
            <p:cNvPr id="25" name="object 19"/>
            <p:cNvSpPr/>
            <p:nvPr/>
          </p:nvSpPr>
          <p:spPr>
            <a:xfrm>
              <a:off x="6201957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/>
            <p:cNvSpPr/>
            <p:nvPr/>
          </p:nvSpPr>
          <p:spPr>
            <a:xfrm>
              <a:off x="5513641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1443" y="4094333"/>
              <a:ext cx="637026" cy="633978"/>
            </a:xfrm>
            <a:prstGeom prst="rect">
              <a:avLst/>
            </a:prstGeom>
          </p:spPr>
        </p:pic>
        <p:sp>
          <p:nvSpPr>
            <p:cNvPr id="28" name="object 22"/>
            <p:cNvSpPr/>
            <p:nvPr/>
          </p:nvSpPr>
          <p:spPr>
            <a:xfrm>
              <a:off x="5933783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7638" y="4247277"/>
              <a:ext cx="249834" cy="249834"/>
            </a:xfrm>
            <a:prstGeom prst="rect">
              <a:avLst/>
            </a:prstGeom>
          </p:spPr>
        </p:pic>
        <p:sp>
          <p:nvSpPr>
            <p:cNvPr id="30" name="object 24"/>
            <p:cNvSpPr/>
            <p:nvPr/>
          </p:nvSpPr>
          <p:spPr>
            <a:xfrm>
              <a:off x="9239651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/>
            <p:cNvSpPr/>
            <p:nvPr/>
          </p:nvSpPr>
          <p:spPr>
            <a:xfrm>
              <a:off x="8551333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0299" y="4094333"/>
              <a:ext cx="633979" cy="633978"/>
            </a:xfrm>
            <a:prstGeom prst="rect">
              <a:avLst/>
            </a:prstGeom>
          </p:spPr>
        </p:pic>
        <p:sp>
          <p:nvSpPr>
            <p:cNvPr id="33" name="object 27"/>
            <p:cNvSpPr/>
            <p:nvPr/>
          </p:nvSpPr>
          <p:spPr>
            <a:xfrm>
              <a:off x="897147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5331" y="4247277"/>
              <a:ext cx="249834" cy="249834"/>
            </a:xfrm>
            <a:prstGeom prst="rect">
              <a:avLst/>
            </a:prstGeom>
          </p:spPr>
        </p:pic>
        <p:sp>
          <p:nvSpPr>
            <p:cNvPr id="35" name="object 29"/>
            <p:cNvSpPr/>
            <p:nvPr/>
          </p:nvSpPr>
          <p:spPr>
            <a:xfrm>
              <a:off x="4683111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0"/>
            <p:cNvSpPr/>
            <p:nvPr/>
          </p:nvSpPr>
          <p:spPr>
            <a:xfrm>
              <a:off x="3994798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3539" y="4094333"/>
              <a:ext cx="633978" cy="633978"/>
            </a:xfrm>
            <a:prstGeom prst="rect">
              <a:avLst/>
            </a:prstGeom>
          </p:spPr>
        </p:pic>
        <p:sp>
          <p:nvSpPr>
            <p:cNvPr id="38" name="object 32"/>
            <p:cNvSpPr/>
            <p:nvPr/>
          </p:nvSpPr>
          <p:spPr>
            <a:xfrm>
              <a:off x="441492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8790" y="4247277"/>
              <a:ext cx="249834" cy="249834"/>
            </a:xfrm>
            <a:prstGeom prst="rect">
              <a:avLst/>
            </a:prstGeom>
          </p:spPr>
        </p:pic>
        <p:sp>
          <p:nvSpPr>
            <p:cNvPr id="40" name="object 34"/>
            <p:cNvSpPr/>
            <p:nvPr/>
          </p:nvSpPr>
          <p:spPr>
            <a:xfrm>
              <a:off x="7720804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/>
            <p:cNvSpPr/>
            <p:nvPr/>
          </p:nvSpPr>
          <p:spPr>
            <a:xfrm>
              <a:off x="7032492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32396" y="4094333"/>
              <a:ext cx="633978" cy="633978"/>
            </a:xfrm>
            <a:prstGeom prst="rect">
              <a:avLst/>
            </a:prstGeom>
          </p:spPr>
        </p:pic>
        <p:sp>
          <p:nvSpPr>
            <p:cNvPr id="43" name="object 37"/>
            <p:cNvSpPr/>
            <p:nvPr/>
          </p:nvSpPr>
          <p:spPr>
            <a:xfrm>
              <a:off x="745262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86484" y="4247277"/>
              <a:ext cx="249834" cy="249834"/>
            </a:xfrm>
            <a:prstGeom prst="rect">
              <a:avLst/>
            </a:prstGeom>
          </p:spPr>
        </p:pic>
      </p:grpSp>
      <p:grpSp>
        <p:nvGrpSpPr>
          <p:cNvPr id="46" name="object 40"/>
          <p:cNvGrpSpPr/>
          <p:nvPr userDrawn="1"/>
        </p:nvGrpSpPr>
        <p:grpSpPr>
          <a:xfrm>
            <a:off x="1290375" y="2089274"/>
            <a:ext cx="725805" cy="235585"/>
            <a:chOff x="1290375" y="2089274"/>
            <a:chExt cx="725805" cy="235585"/>
          </a:xfrm>
        </p:grpSpPr>
        <p:pic>
          <p:nvPicPr>
            <p:cNvPr id="47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0375" y="2089274"/>
              <a:ext cx="160464" cy="235432"/>
            </a:xfrm>
            <a:prstGeom prst="rect">
              <a:avLst/>
            </a:prstGeom>
          </p:spPr>
        </p:pic>
        <p:pic>
          <p:nvPicPr>
            <p:cNvPr id="48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5546" y="2109396"/>
              <a:ext cx="163195" cy="197485"/>
            </a:xfrm>
            <a:prstGeom prst="rect">
              <a:avLst/>
            </a:prstGeom>
          </p:spPr>
        </p:pic>
        <p:pic>
          <p:nvPicPr>
            <p:cNvPr id="49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0310" y="2089274"/>
              <a:ext cx="160464" cy="235432"/>
            </a:xfrm>
            <a:prstGeom prst="rect">
              <a:avLst/>
            </a:prstGeom>
          </p:spPr>
        </p:pic>
        <p:pic>
          <p:nvPicPr>
            <p:cNvPr id="50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55476" y="2089274"/>
              <a:ext cx="160464" cy="235432"/>
            </a:xfrm>
            <a:prstGeom prst="rect">
              <a:avLst/>
            </a:prstGeom>
          </p:spPr>
        </p:pic>
      </p:grpSp>
      <p:grpSp>
        <p:nvGrpSpPr>
          <p:cNvPr id="52" name="object 46"/>
          <p:cNvGrpSpPr/>
          <p:nvPr userDrawn="1"/>
        </p:nvGrpSpPr>
        <p:grpSpPr>
          <a:xfrm>
            <a:off x="2819523" y="6621078"/>
            <a:ext cx="699770" cy="235585"/>
            <a:chOff x="2819523" y="6621078"/>
            <a:chExt cx="699770" cy="235585"/>
          </a:xfrm>
        </p:grpSpPr>
        <p:pic>
          <p:nvPicPr>
            <p:cNvPr id="53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19523" y="6621078"/>
              <a:ext cx="160464" cy="235445"/>
            </a:xfrm>
            <a:prstGeom prst="rect">
              <a:avLst/>
            </a:prstGeom>
          </p:spPr>
        </p:pic>
        <p:pic>
          <p:nvPicPr>
            <p:cNvPr id="54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04694" y="6641206"/>
              <a:ext cx="163194" cy="197472"/>
            </a:xfrm>
            <a:prstGeom prst="rect">
              <a:avLst/>
            </a:prstGeom>
          </p:spPr>
        </p:pic>
        <p:pic>
          <p:nvPicPr>
            <p:cNvPr id="55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99456" y="6621078"/>
              <a:ext cx="160464" cy="235445"/>
            </a:xfrm>
            <a:prstGeom prst="rect">
              <a:avLst/>
            </a:prstGeom>
          </p:spPr>
        </p:pic>
        <p:pic>
          <p:nvPicPr>
            <p:cNvPr id="56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84619" y="6634341"/>
              <a:ext cx="134404" cy="210743"/>
            </a:xfrm>
            <a:prstGeom prst="rect">
              <a:avLst/>
            </a:prstGeom>
          </p:spPr>
        </p:pic>
      </p:grpSp>
      <p:grpSp>
        <p:nvGrpSpPr>
          <p:cNvPr id="58" name="object 52"/>
          <p:cNvGrpSpPr/>
          <p:nvPr userDrawn="1"/>
        </p:nvGrpSpPr>
        <p:grpSpPr>
          <a:xfrm>
            <a:off x="5863158" y="6615699"/>
            <a:ext cx="688975" cy="250190"/>
            <a:chOff x="5863158" y="6615699"/>
            <a:chExt cx="688975" cy="250190"/>
          </a:xfrm>
        </p:grpSpPr>
        <p:pic>
          <p:nvPicPr>
            <p:cNvPr id="59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63158" y="6621077"/>
              <a:ext cx="160464" cy="235445"/>
            </a:xfrm>
            <a:prstGeom prst="rect">
              <a:avLst/>
            </a:prstGeom>
          </p:spPr>
        </p:pic>
        <p:pic>
          <p:nvPicPr>
            <p:cNvPr id="60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8329" y="6641205"/>
              <a:ext cx="163182" cy="197472"/>
            </a:xfrm>
            <a:prstGeom prst="rect">
              <a:avLst/>
            </a:prstGeom>
          </p:spPr>
        </p:pic>
        <p:pic>
          <p:nvPicPr>
            <p:cNvPr id="61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3091" y="6621077"/>
              <a:ext cx="160464" cy="235445"/>
            </a:xfrm>
            <a:prstGeom prst="rect">
              <a:avLst/>
            </a:prstGeom>
          </p:spPr>
        </p:pic>
        <p:pic>
          <p:nvPicPr>
            <p:cNvPr id="62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8263" y="6615699"/>
              <a:ext cx="123418" cy="249957"/>
            </a:xfrm>
            <a:prstGeom prst="rect">
              <a:avLst/>
            </a:prstGeom>
          </p:spPr>
        </p:pic>
      </p:grpSp>
      <p:grpSp>
        <p:nvGrpSpPr>
          <p:cNvPr id="64" name="object 58"/>
          <p:cNvGrpSpPr/>
          <p:nvPr userDrawn="1"/>
        </p:nvGrpSpPr>
        <p:grpSpPr>
          <a:xfrm>
            <a:off x="8900852" y="6615699"/>
            <a:ext cx="688975" cy="250190"/>
            <a:chOff x="8900852" y="6615699"/>
            <a:chExt cx="688975" cy="250190"/>
          </a:xfrm>
        </p:grpSpPr>
        <p:pic>
          <p:nvPicPr>
            <p:cNvPr id="65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00852" y="6621077"/>
              <a:ext cx="160464" cy="235445"/>
            </a:xfrm>
            <a:prstGeom prst="rect">
              <a:avLst/>
            </a:prstGeom>
          </p:spPr>
        </p:pic>
        <p:pic>
          <p:nvPicPr>
            <p:cNvPr id="66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86023" y="6641205"/>
              <a:ext cx="163195" cy="197472"/>
            </a:xfrm>
            <a:prstGeom prst="rect">
              <a:avLst/>
            </a:prstGeom>
          </p:spPr>
        </p:pic>
        <p:pic>
          <p:nvPicPr>
            <p:cNvPr id="67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80785" y="6621077"/>
              <a:ext cx="160464" cy="235445"/>
            </a:xfrm>
            <a:prstGeom prst="rect">
              <a:avLst/>
            </a:prstGeom>
          </p:spPr>
        </p:pic>
        <p:pic>
          <p:nvPicPr>
            <p:cNvPr id="68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65957" y="6615699"/>
              <a:ext cx="123431" cy="249957"/>
            </a:xfrm>
            <a:prstGeom prst="rect">
              <a:avLst/>
            </a:prstGeom>
          </p:spPr>
        </p:pic>
      </p:grpSp>
      <p:grpSp>
        <p:nvGrpSpPr>
          <p:cNvPr id="70" name="object 64"/>
          <p:cNvGrpSpPr/>
          <p:nvPr userDrawn="1"/>
        </p:nvGrpSpPr>
        <p:grpSpPr>
          <a:xfrm>
            <a:off x="4311153" y="2070997"/>
            <a:ext cx="758190" cy="274320"/>
            <a:chOff x="4311153" y="2070997"/>
            <a:chExt cx="758190" cy="274320"/>
          </a:xfrm>
        </p:grpSpPr>
        <p:pic>
          <p:nvPicPr>
            <p:cNvPr id="71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1153" y="2089274"/>
              <a:ext cx="160464" cy="235432"/>
            </a:xfrm>
            <a:prstGeom prst="rect">
              <a:avLst/>
            </a:prstGeom>
          </p:spPr>
        </p:pic>
        <p:pic>
          <p:nvPicPr>
            <p:cNvPr id="72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6324" y="2109396"/>
              <a:ext cx="163195" cy="197485"/>
            </a:xfrm>
            <a:prstGeom prst="rect">
              <a:avLst/>
            </a:prstGeom>
          </p:spPr>
        </p:pic>
        <p:pic>
          <p:nvPicPr>
            <p:cNvPr id="73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1086" y="2089274"/>
              <a:ext cx="160464" cy="235432"/>
            </a:xfrm>
            <a:prstGeom prst="rect">
              <a:avLst/>
            </a:prstGeom>
          </p:spPr>
        </p:pic>
        <p:sp>
          <p:nvSpPr>
            <p:cNvPr id="74" name="object 68"/>
            <p:cNvSpPr/>
            <p:nvPr/>
          </p:nvSpPr>
          <p:spPr>
            <a:xfrm>
              <a:off x="4876252" y="2070997"/>
              <a:ext cx="193040" cy="274320"/>
            </a:xfrm>
            <a:custGeom>
              <a:avLst/>
              <a:gdLst/>
              <a:ahLst/>
              <a:cxnLst/>
              <a:rect l="l" t="t" r="r" b="b"/>
              <a:pathLst>
                <a:path w="193039" h="274319">
                  <a:moveTo>
                    <a:pt x="124345" y="0"/>
                  </a:moveTo>
                  <a:lnTo>
                    <a:pt x="105490" y="39712"/>
                  </a:lnTo>
                  <a:lnTo>
                    <a:pt x="104686" y="69024"/>
                  </a:lnTo>
                  <a:lnTo>
                    <a:pt x="105028" y="105370"/>
                  </a:lnTo>
                  <a:lnTo>
                    <a:pt x="104686" y="123540"/>
                  </a:lnTo>
                  <a:lnTo>
                    <a:pt x="103314" y="141706"/>
                  </a:lnTo>
                  <a:lnTo>
                    <a:pt x="98297" y="149021"/>
                  </a:lnTo>
                  <a:lnTo>
                    <a:pt x="89153" y="150393"/>
                  </a:lnTo>
                  <a:lnTo>
                    <a:pt x="73596" y="150393"/>
                  </a:lnTo>
                  <a:lnTo>
                    <a:pt x="66293" y="149491"/>
                  </a:lnTo>
                  <a:lnTo>
                    <a:pt x="53492" y="149491"/>
                  </a:lnTo>
                  <a:lnTo>
                    <a:pt x="51206" y="149936"/>
                  </a:lnTo>
                  <a:lnTo>
                    <a:pt x="46634" y="148107"/>
                  </a:lnTo>
                  <a:lnTo>
                    <a:pt x="41605" y="142163"/>
                  </a:lnTo>
                  <a:lnTo>
                    <a:pt x="41605" y="131660"/>
                  </a:lnTo>
                  <a:lnTo>
                    <a:pt x="44400" y="92683"/>
                  </a:lnTo>
                  <a:lnTo>
                    <a:pt x="45793" y="78896"/>
                  </a:lnTo>
                  <a:lnTo>
                    <a:pt x="48005" y="65366"/>
                  </a:lnTo>
                  <a:lnTo>
                    <a:pt x="42976" y="59880"/>
                  </a:lnTo>
                  <a:lnTo>
                    <a:pt x="35661" y="55321"/>
                  </a:lnTo>
                  <a:lnTo>
                    <a:pt x="25603" y="55321"/>
                  </a:lnTo>
                  <a:lnTo>
                    <a:pt x="457" y="135305"/>
                  </a:lnTo>
                  <a:lnTo>
                    <a:pt x="457" y="137134"/>
                  </a:lnTo>
                  <a:lnTo>
                    <a:pt x="1384" y="140335"/>
                  </a:lnTo>
                  <a:lnTo>
                    <a:pt x="1384" y="149021"/>
                  </a:lnTo>
                  <a:lnTo>
                    <a:pt x="0" y="156337"/>
                  </a:lnTo>
                  <a:lnTo>
                    <a:pt x="0" y="171424"/>
                  </a:lnTo>
                  <a:lnTo>
                    <a:pt x="2285" y="178739"/>
                  </a:lnTo>
                  <a:lnTo>
                    <a:pt x="10515" y="182397"/>
                  </a:lnTo>
                  <a:lnTo>
                    <a:pt x="63547" y="185612"/>
                  </a:lnTo>
                  <a:lnTo>
                    <a:pt x="81368" y="186055"/>
                  </a:lnTo>
                  <a:lnTo>
                    <a:pt x="90512" y="186055"/>
                  </a:lnTo>
                  <a:lnTo>
                    <a:pt x="95097" y="185597"/>
                  </a:lnTo>
                  <a:lnTo>
                    <a:pt x="100114" y="190627"/>
                  </a:lnTo>
                  <a:lnTo>
                    <a:pt x="100980" y="198784"/>
                  </a:lnTo>
                  <a:lnTo>
                    <a:pt x="101549" y="206856"/>
                  </a:lnTo>
                  <a:lnTo>
                    <a:pt x="101955" y="223075"/>
                  </a:lnTo>
                  <a:lnTo>
                    <a:pt x="101485" y="255079"/>
                  </a:lnTo>
                  <a:lnTo>
                    <a:pt x="101028" y="259194"/>
                  </a:lnTo>
                  <a:lnTo>
                    <a:pt x="101485" y="262394"/>
                  </a:lnTo>
                  <a:lnTo>
                    <a:pt x="103314" y="271538"/>
                  </a:lnTo>
                  <a:lnTo>
                    <a:pt x="114287" y="274281"/>
                  </a:lnTo>
                  <a:lnTo>
                    <a:pt x="122059" y="274281"/>
                  </a:lnTo>
                  <a:lnTo>
                    <a:pt x="131801" y="272703"/>
                  </a:lnTo>
                  <a:lnTo>
                    <a:pt x="138969" y="268166"/>
                  </a:lnTo>
                  <a:lnTo>
                    <a:pt x="143394" y="260973"/>
                  </a:lnTo>
                  <a:lnTo>
                    <a:pt x="144906" y="251421"/>
                  </a:lnTo>
                  <a:lnTo>
                    <a:pt x="144194" y="242165"/>
                  </a:lnTo>
                  <a:lnTo>
                    <a:pt x="141060" y="223657"/>
                  </a:lnTo>
                  <a:lnTo>
                    <a:pt x="140347" y="214401"/>
                  </a:lnTo>
                  <a:lnTo>
                    <a:pt x="140347" y="210743"/>
                  </a:lnTo>
                  <a:lnTo>
                    <a:pt x="140804" y="208457"/>
                  </a:lnTo>
                  <a:lnTo>
                    <a:pt x="138976" y="201142"/>
                  </a:lnTo>
                  <a:lnTo>
                    <a:pt x="138976" y="197485"/>
                  </a:lnTo>
                  <a:lnTo>
                    <a:pt x="145519" y="185283"/>
                  </a:lnTo>
                  <a:lnTo>
                    <a:pt x="160805" y="183197"/>
                  </a:lnTo>
                  <a:lnTo>
                    <a:pt x="178318" y="181282"/>
                  </a:lnTo>
                  <a:lnTo>
                    <a:pt x="191541" y="169595"/>
                  </a:lnTo>
                  <a:lnTo>
                    <a:pt x="192925" y="166395"/>
                  </a:lnTo>
                  <a:lnTo>
                    <a:pt x="192925" y="164109"/>
                  </a:lnTo>
                  <a:lnTo>
                    <a:pt x="191189" y="156117"/>
                  </a:lnTo>
                  <a:lnTo>
                    <a:pt x="186582" y="150571"/>
                  </a:lnTo>
                  <a:lnTo>
                    <a:pt x="180002" y="147339"/>
                  </a:lnTo>
                  <a:lnTo>
                    <a:pt x="172351" y="146291"/>
                  </a:lnTo>
                  <a:lnTo>
                    <a:pt x="158749" y="146799"/>
                  </a:lnTo>
                  <a:lnTo>
                    <a:pt x="152163" y="146087"/>
                  </a:lnTo>
                  <a:lnTo>
                    <a:pt x="145834" y="143535"/>
                  </a:lnTo>
                  <a:lnTo>
                    <a:pt x="143774" y="92496"/>
                  </a:lnTo>
                  <a:lnTo>
                    <a:pt x="143548" y="75425"/>
                  </a:lnTo>
                  <a:lnTo>
                    <a:pt x="143824" y="59318"/>
                  </a:lnTo>
                  <a:lnTo>
                    <a:pt x="144743" y="43256"/>
                  </a:lnTo>
                  <a:lnTo>
                    <a:pt x="146435" y="27279"/>
                  </a:lnTo>
                  <a:lnTo>
                    <a:pt x="149034" y="11430"/>
                  </a:lnTo>
                  <a:lnTo>
                    <a:pt x="145112" y="5079"/>
                  </a:lnTo>
                  <a:lnTo>
                    <a:pt x="138918" y="2114"/>
                  </a:lnTo>
                  <a:lnTo>
                    <a:pt x="12434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0"/>
          <p:cNvGrpSpPr/>
          <p:nvPr userDrawn="1"/>
        </p:nvGrpSpPr>
        <p:grpSpPr>
          <a:xfrm>
            <a:off x="7364858" y="2089274"/>
            <a:ext cx="871219" cy="238125"/>
            <a:chOff x="7364858" y="2089274"/>
            <a:chExt cx="871219" cy="238125"/>
          </a:xfrm>
        </p:grpSpPr>
        <p:pic>
          <p:nvPicPr>
            <p:cNvPr id="77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64858" y="2089274"/>
              <a:ext cx="160464" cy="235432"/>
            </a:xfrm>
            <a:prstGeom prst="rect">
              <a:avLst/>
            </a:prstGeom>
          </p:spPr>
        </p:pic>
        <p:pic>
          <p:nvPicPr>
            <p:cNvPr id="78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50029" y="2109396"/>
              <a:ext cx="163207" cy="197485"/>
            </a:xfrm>
            <a:prstGeom prst="rect">
              <a:avLst/>
            </a:prstGeom>
          </p:spPr>
        </p:pic>
        <p:pic>
          <p:nvPicPr>
            <p:cNvPr id="79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44791" y="2089274"/>
              <a:ext cx="160464" cy="235432"/>
            </a:xfrm>
            <a:prstGeom prst="rect">
              <a:avLst/>
            </a:prstGeom>
          </p:spPr>
        </p:pic>
        <p:pic>
          <p:nvPicPr>
            <p:cNvPr id="80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29958" y="2091109"/>
              <a:ext cx="157708" cy="235889"/>
            </a:xfrm>
            <a:prstGeom prst="rect">
              <a:avLst/>
            </a:prstGeom>
          </p:spPr>
        </p:pic>
        <p:sp>
          <p:nvSpPr>
            <p:cNvPr id="81" name="object 75"/>
            <p:cNvSpPr/>
            <p:nvPr/>
          </p:nvSpPr>
          <p:spPr>
            <a:xfrm>
              <a:off x="8069668" y="222194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165798" y="0"/>
                  </a:moveTo>
                  <a:lnTo>
                    <a:pt x="0" y="0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76"/>
          <p:cNvSpPr/>
          <p:nvPr userDrawn="1"/>
        </p:nvSpPr>
        <p:spPr>
          <a:xfrm>
            <a:off x="8416328" y="222194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5798" y="0"/>
                </a:moveTo>
                <a:lnTo>
                  <a:pt x="0" y="0"/>
                </a:lnTo>
                <a:lnTo>
                  <a:pt x="165798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7"/>
          <p:cNvSpPr/>
          <p:nvPr userDrawn="1"/>
        </p:nvSpPr>
        <p:spPr>
          <a:xfrm>
            <a:off x="8732863" y="222194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150723" y="0"/>
                </a:moveTo>
                <a:lnTo>
                  <a:pt x="0" y="0"/>
                </a:lnTo>
                <a:lnTo>
                  <a:pt x="150723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2"/>
          <p:cNvSpPr/>
          <p:nvPr userDrawn="1"/>
        </p:nvSpPr>
        <p:spPr>
          <a:xfrm>
            <a:off x="4122280" y="200025"/>
            <a:ext cx="2447925" cy="431800"/>
          </a:xfrm>
          <a:custGeom>
            <a:avLst/>
            <a:gdLst/>
            <a:ahLst/>
            <a:cxnLst/>
            <a:rect l="l" t="t" r="r" b="b"/>
            <a:pathLst>
              <a:path w="2447925" h="431800">
                <a:moveTo>
                  <a:pt x="294868" y="88658"/>
                </a:moveTo>
                <a:lnTo>
                  <a:pt x="263944" y="61163"/>
                </a:lnTo>
                <a:lnTo>
                  <a:pt x="252082" y="62026"/>
                </a:lnTo>
                <a:lnTo>
                  <a:pt x="228358" y="65811"/>
                </a:lnTo>
                <a:lnTo>
                  <a:pt x="216509" y="66662"/>
                </a:lnTo>
                <a:lnTo>
                  <a:pt x="208953" y="66662"/>
                </a:lnTo>
                <a:lnTo>
                  <a:pt x="202755" y="64604"/>
                </a:lnTo>
                <a:lnTo>
                  <a:pt x="196583" y="60477"/>
                </a:lnTo>
                <a:lnTo>
                  <a:pt x="195211" y="55676"/>
                </a:lnTo>
                <a:lnTo>
                  <a:pt x="194513" y="49479"/>
                </a:lnTo>
                <a:lnTo>
                  <a:pt x="194246" y="31470"/>
                </a:lnTo>
                <a:lnTo>
                  <a:pt x="191935" y="20701"/>
                </a:lnTo>
                <a:lnTo>
                  <a:pt x="185229" y="13157"/>
                </a:lnTo>
                <a:lnTo>
                  <a:pt x="171831" y="10299"/>
                </a:lnTo>
                <a:lnTo>
                  <a:pt x="165023" y="10642"/>
                </a:lnTo>
                <a:lnTo>
                  <a:pt x="145021" y="13055"/>
                </a:lnTo>
                <a:lnTo>
                  <a:pt x="129768" y="21234"/>
                </a:lnTo>
                <a:lnTo>
                  <a:pt x="125095" y="37287"/>
                </a:lnTo>
                <a:lnTo>
                  <a:pt x="124536" y="56172"/>
                </a:lnTo>
                <a:lnTo>
                  <a:pt x="121666" y="72859"/>
                </a:lnTo>
                <a:lnTo>
                  <a:pt x="74752" y="78549"/>
                </a:lnTo>
                <a:lnTo>
                  <a:pt x="56781" y="79387"/>
                </a:lnTo>
                <a:lnTo>
                  <a:pt x="11582" y="90500"/>
                </a:lnTo>
                <a:lnTo>
                  <a:pt x="0" y="125095"/>
                </a:lnTo>
                <a:lnTo>
                  <a:pt x="939" y="131533"/>
                </a:lnTo>
                <a:lnTo>
                  <a:pt x="26111" y="159461"/>
                </a:lnTo>
                <a:lnTo>
                  <a:pt x="32981" y="159461"/>
                </a:lnTo>
                <a:lnTo>
                  <a:pt x="43688" y="158800"/>
                </a:lnTo>
                <a:lnTo>
                  <a:pt x="54203" y="157226"/>
                </a:lnTo>
                <a:lnTo>
                  <a:pt x="64592" y="155409"/>
                </a:lnTo>
                <a:lnTo>
                  <a:pt x="74917" y="153962"/>
                </a:lnTo>
                <a:lnTo>
                  <a:pt x="86766" y="153035"/>
                </a:lnTo>
                <a:lnTo>
                  <a:pt x="110477" y="150393"/>
                </a:lnTo>
                <a:lnTo>
                  <a:pt x="122339" y="149834"/>
                </a:lnTo>
                <a:lnTo>
                  <a:pt x="127152" y="149834"/>
                </a:lnTo>
                <a:lnTo>
                  <a:pt x="129908" y="150520"/>
                </a:lnTo>
                <a:lnTo>
                  <a:pt x="132511" y="175996"/>
                </a:lnTo>
                <a:lnTo>
                  <a:pt x="134277" y="201739"/>
                </a:lnTo>
                <a:lnTo>
                  <a:pt x="135407" y="227469"/>
                </a:lnTo>
                <a:lnTo>
                  <a:pt x="136093" y="252945"/>
                </a:lnTo>
                <a:lnTo>
                  <a:pt x="135826" y="327177"/>
                </a:lnTo>
                <a:lnTo>
                  <a:pt x="136372" y="371259"/>
                </a:lnTo>
                <a:lnTo>
                  <a:pt x="151117" y="411988"/>
                </a:lnTo>
                <a:lnTo>
                  <a:pt x="171831" y="415848"/>
                </a:lnTo>
                <a:lnTo>
                  <a:pt x="187947" y="412927"/>
                </a:lnTo>
                <a:lnTo>
                  <a:pt x="201295" y="404774"/>
                </a:lnTo>
                <a:lnTo>
                  <a:pt x="210400" y="392366"/>
                </a:lnTo>
                <a:lnTo>
                  <a:pt x="213766" y="376669"/>
                </a:lnTo>
                <a:lnTo>
                  <a:pt x="213410" y="358508"/>
                </a:lnTo>
                <a:lnTo>
                  <a:pt x="212471" y="340156"/>
                </a:lnTo>
                <a:lnTo>
                  <a:pt x="209638" y="303110"/>
                </a:lnTo>
                <a:lnTo>
                  <a:pt x="205676" y="240830"/>
                </a:lnTo>
                <a:lnTo>
                  <a:pt x="204025" y="209461"/>
                </a:lnTo>
                <a:lnTo>
                  <a:pt x="202755" y="178015"/>
                </a:lnTo>
                <a:lnTo>
                  <a:pt x="202831" y="173609"/>
                </a:lnTo>
                <a:lnTo>
                  <a:pt x="201396" y="149148"/>
                </a:lnTo>
                <a:lnTo>
                  <a:pt x="201396" y="140906"/>
                </a:lnTo>
                <a:lnTo>
                  <a:pt x="202082" y="136779"/>
                </a:lnTo>
                <a:lnTo>
                  <a:pt x="221754" y="135978"/>
                </a:lnTo>
                <a:lnTo>
                  <a:pt x="241515" y="133946"/>
                </a:lnTo>
                <a:lnTo>
                  <a:pt x="280441" y="128524"/>
                </a:lnTo>
                <a:lnTo>
                  <a:pt x="294868" y="96215"/>
                </a:lnTo>
                <a:lnTo>
                  <a:pt x="294868" y="88658"/>
                </a:lnTo>
                <a:close/>
              </a:path>
              <a:path w="2447925" h="431800">
                <a:moveTo>
                  <a:pt x="549211" y="395224"/>
                </a:moveTo>
                <a:lnTo>
                  <a:pt x="538505" y="370979"/>
                </a:lnTo>
                <a:lnTo>
                  <a:pt x="514146" y="366268"/>
                </a:lnTo>
                <a:lnTo>
                  <a:pt x="487730" y="367093"/>
                </a:lnTo>
                <a:lnTo>
                  <a:pt x="470865" y="359486"/>
                </a:lnTo>
                <a:lnTo>
                  <a:pt x="468693" y="310629"/>
                </a:lnTo>
                <a:lnTo>
                  <a:pt x="467512" y="261708"/>
                </a:lnTo>
                <a:lnTo>
                  <a:pt x="467067" y="212737"/>
                </a:lnTo>
                <a:lnTo>
                  <a:pt x="467410" y="65989"/>
                </a:lnTo>
                <a:lnTo>
                  <a:pt x="472249" y="61112"/>
                </a:lnTo>
                <a:lnTo>
                  <a:pt x="478840" y="58940"/>
                </a:lnTo>
                <a:lnTo>
                  <a:pt x="492848" y="57048"/>
                </a:lnTo>
                <a:lnTo>
                  <a:pt x="506463" y="53251"/>
                </a:lnTo>
                <a:lnTo>
                  <a:pt x="520331" y="47332"/>
                </a:lnTo>
                <a:lnTo>
                  <a:pt x="531114" y="38201"/>
                </a:lnTo>
                <a:lnTo>
                  <a:pt x="535457" y="24752"/>
                </a:lnTo>
                <a:lnTo>
                  <a:pt x="532942" y="12763"/>
                </a:lnTo>
                <a:lnTo>
                  <a:pt x="526173" y="5156"/>
                </a:lnTo>
                <a:lnTo>
                  <a:pt x="516318" y="1155"/>
                </a:lnTo>
                <a:lnTo>
                  <a:pt x="504532" y="0"/>
                </a:lnTo>
                <a:lnTo>
                  <a:pt x="478231" y="1752"/>
                </a:lnTo>
                <a:lnTo>
                  <a:pt x="451942" y="5753"/>
                </a:lnTo>
                <a:lnTo>
                  <a:pt x="425653" y="10147"/>
                </a:lnTo>
                <a:lnTo>
                  <a:pt x="399376" y="13055"/>
                </a:lnTo>
                <a:lnTo>
                  <a:pt x="344081" y="20497"/>
                </a:lnTo>
                <a:lnTo>
                  <a:pt x="333375" y="41935"/>
                </a:lnTo>
                <a:lnTo>
                  <a:pt x="333375" y="46050"/>
                </a:lnTo>
                <a:lnTo>
                  <a:pt x="335597" y="58788"/>
                </a:lnTo>
                <a:lnTo>
                  <a:pt x="341884" y="68046"/>
                </a:lnTo>
                <a:lnTo>
                  <a:pt x="351650" y="73685"/>
                </a:lnTo>
                <a:lnTo>
                  <a:pt x="364312" y="75603"/>
                </a:lnTo>
                <a:lnTo>
                  <a:pt x="371881" y="75603"/>
                </a:lnTo>
                <a:lnTo>
                  <a:pt x="379425" y="74231"/>
                </a:lnTo>
                <a:lnTo>
                  <a:pt x="394563" y="74231"/>
                </a:lnTo>
                <a:lnTo>
                  <a:pt x="401434" y="75603"/>
                </a:lnTo>
                <a:lnTo>
                  <a:pt x="406920" y="79730"/>
                </a:lnTo>
                <a:lnTo>
                  <a:pt x="406666" y="132816"/>
                </a:lnTo>
                <a:lnTo>
                  <a:pt x="407441" y="185851"/>
                </a:lnTo>
                <a:lnTo>
                  <a:pt x="408470" y="238734"/>
                </a:lnTo>
                <a:lnTo>
                  <a:pt x="408990" y="291439"/>
                </a:lnTo>
                <a:lnTo>
                  <a:pt x="408724" y="328891"/>
                </a:lnTo>
                <a:lnTo>
                  <a:pt x="408114" y="347687"/>
                </a:lnTo>
                <a:lnTo>
                  <a:pt x="406920" y="366356"/>
                </a:lnTo>
                <a:lnTo>
                  <a:pt x="393852" y="374078"/>
                </a:lnTo>
                <a:lnTo>
                  <a:pt x="379171" y="377609"/>
                </a:lnTo>
                <a:lnTo>
                  <a:pt x="367195" y="386168"/>
                </a:lnTo>
                <a:lnTo>
                  <a:pt x="362254" y="408978"/>
                </a:lnTo>
                <a:lnTo>
                  <a:pt x="364642" y="420065"/>
                </a:lnTo>
                <a:lnTo>
                  <a:pt x="371094" y="427024"/>
                </a:lnTo>
                <a:lnTo>
                  <a:pt x="380517" y="430631"/>
                </a:lnTo>
                <a:lnTo>
                  <a:pt x="391807" y="431660"/>
                </a:lnTo>
                <a:lnTo>
                  <a:pt x="403034" y="430784"/>
                </a:lnTo>
                <a:lnTo>
                  <a:pt x="425246" y="426732"/>
                </a:lnTo>
                <a:lnTo>
                  <a:pt x="436486" y="425475"/>
                </a:lnTo>
                <a:lnTo>
                  <a:pt x="446900" y="424776"/>
                </a:lnTo>
                <a:lnTo>
                  <a:pt x="478409" y="424103"/>
                </a:lnTo>
                <a:lnTo>
                  <a:pt x="498068" y="424167"/>
                </a:lnTo>
                <a:lnTo>
                  <a:pt x="521284" y="422033"/>
                </a:lnTo>
                <a:lnTo>
                  <a:pt x="540753" y="414235"/>
                </a:lnTo>
                <a:lnTo>
                  <a:pt x="549211" y="397294"/>
                </a:lnTo>
                <a:lnTo>
                  <a:pt x="549211" y="395224"/>
                </a:lnTo>
                <a:close/>
              </a:path>
              <a:path w="2447925" h="431800">
                <a:moveTo>
                  <a:pt x="1029004" y="336804"/>
                </a:moveTo>
                <a:lnTo>
                  <a:pt x="1011999" y="298437"/>
                </a:lnTo>
                <a:lnTo>
                  <a:pt x="997280" y="251218"/>
                </a:lnTo>
                <a:lnTo>
                  <a:pt x="984808" y="200507"/>
                </a:lnTo>
                <a:lnTo>
                  <a:pt x="974534" y="151650"/>
                </a:lnTo>
                <a:lnTo>
                  <a:pt x="966444" y="109969"/>
                </a:lnTo>
                <a:lnTo>
                  <a:pt x="958303" y="103149"/>
                </a:lnTo>
                <a:lnTo>
                  <a:pt x="948753" y="98196"/>
                </a:lnTo>
                <a:lnTo>
                  <a:pt x="938415" y="95186"/>
                </a:lnTo>
                <a:lnTo>
                  <a:pt x="927963" y="94157"/>
                </a:lnTo>
                <a:lnTo>
                  <a:pt x="923823" y="94157"/>
                </a:lnTo>
                <a:lnTo>
                  <a:pt x="916952" y="95529"/>
                </a:lnTo>
                <a:lnTo>
                  <a:pt x="900747" y="107873"/>
                </a:lnTo>
                <a:lnTo>
                  <a:pt x="866787" y="130238"/>
                </a:lnTo>
                <a:lnTo>
                  <a:pt x="850976" y="142963"/>
                </a:lnTo>
                <a:lnTo>
                  <a:pt x="833335" y="162928"/>
                </a:lnTo>
                <a:lnTo>
                  <a:pt x="803211" y="206184"/>
                </a:lnTo>
                <a:lnTo>
                  <a:pt x="786358" y="226136"/>
                </a:lnTo>
                <a:lnTo>
                  <a:pt x="778154" y="205816"/>
                </a:lnTo>
                <a:lnTo>
                  <a:pt x="769251" y="179565"/>
                </a:lnTo>
                <a:lnTo>
                  <a:pt x="761517" y="153060"/>
                </a:lnTo>
                <a:lnTo>
                  <a:pt x="752690" y="113601"/>
                </a:lnTo>
                <a:lnTo>
                  <a:pt x="745032" y="93306"/>
                </a:lnTo>
                <a:lnTo>
                  <a:pt x="733120" y="76873"/>
                </a:lnTo>
                <a:lnTo>
                  <a:pt x="716254" y="70104"/>
                </a:lnTo>
                <a:lnTo>
                  <a:pt x="707771" y="71666"/>
                </a:lnTo>
                <a:lnTo>
                  <a:pt x="683945" y="99656"/>
                </a:lnTo>
                <a:lnTo>
                  <a:pt x="682561" y="104470"/>
                </a:lnTo>
                <a:lnTo>
                  <a:pt x="654062" y="161404"/>
                </a:lnTo>
                <a:lnTo>
                  <a:pt x="640295" y="185064"/>
                </a:lnTo>
                <a:lnTo>
                  <a:pt x="627037" y="209003"/>
                </a:lnTo>
                <a:lnTo>
                  <a:pt x="615213" y="233692"/>
                </a:lnTo>
                <a:lnTo>
                  <a:pt x="598881" y="270725"/>
                </a:lnTo>
                <a:lnTo>
                  <a:pt x="592010" y="289674"/>
                </a:lnTo>
                <a:lnTo>
                  <a:pt x="587717" y="309308"/>
                </a:lnTo>
                <a:lnTo>
                  <a:pt x="592505" y="315137"/>
                </a:lnTo>
                <a:lnTo>
                  <a:pt x="597674" y="320814"/>
                </a:lnTo>
                <a:lnTo>
                  <a:pt x="603364" y="325742"/>
                </a:lnTo>
                <a:lnTo>
                  <a:pt x="609701" y="329234"/>
                </a:lnTo>
                <a:lnTo>
                  <a:pt x="621398" y="329234"/>
                </a:lnTo>
                <a:lnTo>
                  <a:pt x="632383" y="328549"/>
                </a:lnTo>
                <a:lnTo>
                  <a:pt x="635838" y="323049"/>
                </a:lnTo>
                <a:lnTo>
                  <a:pt x="639991" y="314286"/>
                </a:lnTo>
                <a:lnTo>
                  <a:pt x="650900" y="285940"/>
                </a:lnTo>
                <a:lnTo>
                  <a:pt x="655066" y="275628"/>
                </a:lnTo>
                <a:lnTo>
                  <a:pt x="665784" y="251155"/>
                </a:lnTo>
                <a:lnTo>
                  <a:pt x="677405" y="227253"/>
                </a:lnTo>
                <a:lnTo>
                  <a:pt x="690054" y="204000"/>
                </a:lnTo>
                <a:lnTo>
                  <a:pt x="703872" y="181457"/>
                </a:lnTo>
                <a:lnTo>
                  <a:pt x="708571" y="186169"/>
                </a:lnTo>
                <a:lnTo>
                  <a:pt x="711085" y="191770"/>
                </a:lnTo>
                <a:lnTo>
                  <a:pt x="714184" y="204139"/>
                </a:lnTo>
                <a:lnTo>
                  <a:pt x="722134" y="227164"/>
                </a:lnTo>
                <a:lnTo>
                  <a:pt x="735482" y="263004"/>
                </a:lnTo>
                <a:lnTo>
                  <a:pt x="758863" y="316179"/>
                </a:lnTo>
                <a:lnTo>
                  <a:pt x="771918" y="321678"/>
                </a:lnTo>
                <a:lnTo>
                  <a:pt x="783602" y="321678"/>
                </a:lnTo>
                <a:lnTo>
                  <a:pt x="815797" y="298526"/>
                </a:lnTo>
                <a:lnTo>
                  <a:pt x="820039" y="290055"/>
                </a:lnTo>
                <a:lnTo>
                  <a:pt x="836968" y="260731"/>
                </a:lnTo>
                <a:lnTo>
                  <a:pt x="855433" y="231724"/>
                </a:lnTo>
                <a:lnTo>
                  <a:pt x="874941" y="203365"/>
                </a:lnTo>
                <a:lnTo>
                  <a:pt x="894969" y="175958"/>
                </a:lnTo>
                <a:lnTo>
                  <a:pt x="898398" y="173901"/>
                </a:lnTo>
                <a:lnTo>
                  <a:pt x="903211" y="168389"/>
                </a:lnTo>
                <a:lnTo>
                  <a:pt x="908710" y="168389"/>
                </a:lnTo>
                <a:lnTo>
                  <a:pt x="911466" y="171145"/>
                </a:lnTo>
                <a:lnTo>
                  <a:pt x="920788" y="214210"/>
                </a:lnTo>
                <a:lnTo>
                  <a:pt x="933462" y="260426"/>
                </a:lnTo>
                <a:lnTo>
                  <a:pt x="948194" y="305993"/>
                </a:lnTo>
                <a:lnTo>
                  <a:pt x="963701" y="347103"/>
                </a:lnTo>
                <a:lnTo>
                  <a:pt x="987767" y="359473"/>
                </a:lnTo>
                <a:lnTo>
                  <a:pt x="1000582" y="359130"/>
                </a:lnTo>
                <a:lnTo>
                  <a:pt x="1014564" y="356641"/>
                </a:lnTo>
                <a:lnTo>
                  <a:pt x="1025448" y="349910"/>
                </a:lnTo>
                <a:lnTo>
                  <a:pt x="1029004" y="336804"/>
                </a:lnTo>
                <a:close/>
              </a:path>
              <a:path w="2447925" h="431800">
                <a:moveTo>
                  <a:pt x="1257236" y="351929"/>
                </a:moveTo>
                <a:lnTo>
                  <a:pt x="1239367" y="325805"/>
                </a:lnTo>
                <a:lnTo>
                  <a:pt x="1231125" y="325805"/>
                </a:lnTo>
                <a:lnTo>
                  <a:pt x="1220000" y="326821"/>
                </a:lnTo>
                <a:lnTo>
                  <a:pt x="1209205" y="329323"/>
                </a:lnTo>
                <a:lnTo>
                  <a:pt x="1187818" y="335432"/>
                </a:lnTo>
                <a:lnTo>
                  <a:pt x="1176655" y="337769"/>
                </a:lnTo>
                <a:lnTo>
                  <a:pt x="1165034" y="339725"/>
                </a:lnTo>
                <a:lnTo>
                  <a:pt x="1141768" y="342988"/>
                </a:lnTo>
                <a:lnTo>
                  <a:pt x="1138669" y="321640"/>
                </a:lnTo>
                <a:lnTo>
                  <a:pt x="1137119" y="300024"/>
                </a:lnTo>
                <a:lnTo>
                  <a:pt x="1135570" y="257073"/>
                </a:lnTo>
                <a:lnTo>
                  <a:pt x="1182738" y="243154"/>
                </a:lnTo>
                <a:lnTo>
                  <a:pt x="1204683" y="231749"/>
                </a:lnTo>
                <a:lnTo>
                  <a:pt x="1213929" y="213766"/>
                </a:lnTo>
                <a:lnTo>
                  <a:pt x="1212811" y="203200"/>
                </a:lnTo>
                <a:lnTo>
                  <a:pt x="1209116" y="194691"/>
                </a:lnTo>
                <a:lnTo>
                  <a:pt x="1202334" y="189014"/>
                </a:lnTo>
                <a:lnTo>
                  <a:pt x="1191945" y="186956"/>
                </a:lnTo>
                <a:lnTo>
                  <a:pt x="1179156" y="188137"/>
                </a:lnTo>
                <a:lnTo>
                  <a:pt x="1153845" y="193344"/>
                </a:lnTo>
                <a:lnTo>
                  <a:pt x="1139698" y="194525"/>
                </a:lnTo>
                <a:lnTo>
                  <a:pt x="1137627" y="193827"/>
                </a:lnTo>
                <a:lnTo>
                  <a:pt x="1135570" y="193827"/>
                </a:lnTo>
                <a:lnTo>
                  <a:pt x="1134275" y="185051"/>
                </a:lnTo>
                <a:lnTo>
                  <a:pt x="1133424" y="176212"/>
                </a:lnTo>
                <a:lnTo>
                  <a:pt x="1132967" y="167246"/>
                </a:lnTo>
                <a:lnTo>
                  <a:pt x="1132827" y="158089"/>
                </a:lnTo>
                <a:lnTo>
                  <a:pt x="1133030" y="146748"/>
                </a:lnTo>
                <a:lnTo>
                  <a:pt x="1133983" y="124066"/>
                </a:lnTo>
                <a:lnTo>
                  <a:pt x="1134198" y="112725"/>
                </a:lnTo>
                <a:lnTo>
                  <a:pt x="1133513" y="101041"/>
                </a:lnTo>
                <a:lnTo>
                  <a:pt x="1135570" y="96227"/>
                </a:lnTo>
                <a:lnTo>
                  <a:pt x="1134897" y="90043"/>
                </a:lnTo>
                <a:lnTo>
                  <a:pt x="1136256" y="85229"/>
                </a:lnTo>
                <a:lnTo>
                  <a:pt x="1157401" y="81407"/>
                </a:lnTo>
                <a:lnTo>
                  <a:pt x="1179131" y="78867"/>
                </a:lnTo>
                <a:lnTo>
                  <a:pt x="1200734" y="75565"/>
                </a:lnTo>
                <a:lnTo>
                  <a:pt x="1221498" y="69418"/>
                </a:lnTo>
                <a:lnTo>
                  <a:pt x="1226997" y="63919"/>
                </a:lnTo>
                <a:lnTo>
                  <a:pt x="1231125" y="56362"/>
                </a:lnTo>
                <a:lnTo>
                  <a:pt x="1231125" y="48107"/>
                </a:lnTo>
                <a:lnTo>
                  <a:pt x="1228953" y="37566"/>
                </a:lnTo>
                <a:lnTo>
                  <a:pt x="1223124" y="31788"/>
                </a:lnTo>
                <a:lnTo>
                  <a:pt x="1214577" y="29362"/>
                </a:lnTo>
                <a:lnTo>
                  <a:pt x="1204302" y="28867"/>
                </a:lnTo>
                <a:lnTo>
                  <a:pt x="1179106" y="30035"/>
                </a:lnTo>
                <a:lnTo>
                  <a:pt x="1113256" y="37274"/>
                </a:lnTo>
                <a:lnTo>
                  <a:pt x="1073035" y="52920"/>
                </a:lnTo>
                <a:lnTo>
                  <a:pt x="1068031" y="98285"/>
                </a:lnTo>
                <a:lnTo>
                  <a:pt x="1067523" y="140220"/>
                </a:lnTo>
                <a:lnTo>
                  <a:pt x="1068006" y="185585"/>
                </a:lnTo>
                <a:lnTo>
                  <a:pt x="1069327" y="230949"/>
                </a:lnTo>
                <a:lnTo>
                  <a:pt x="1071295" y="276313"/>
                </a:lnTo>
                <a:lnTo>
                  <a:pt x="1073708" y="321678"/>
                </a:lnTo>
                <a:lnTo>
                  <a:pt x="1074077" y="340321"/>
                </a:lnTo>
                <a:lnTo>
                  <a:pt x="1079703" y="381215"/>
                </a:lnTo>
                <a:lnTo>
                  <a:pt x="1117701" y="400723"/>
                </a:lnTo>
                <a:lnTo>
                  <a:pt x="1134071" y="399376"/>
                </a:lnTo>
                <a:lnTo>
                  <a:pt x="1150264" y="396176"/>
                </a:lnTo>
                <a:lnTo>
                  <a:pt x="1166317" y="392315"/>
                </a:lnTo>
                <a:lnTo>
                  <a:pt x="1182319" y="389039"/>
                </a:lnTo>
                <a:lnTo>
                  <a:pt x="1233144" y="378802"/>
                </a:lnTo>
                <a:lnTo>
                  <a:pt x="1257236" y="358800"/>
                </a:lnTo>
                <a:lnTo>
                  <a:pt x="1257236" y="351929"/>
                </a:lnTo>
                <a:close/>
              </a:path>
              <a:path w="2447925" h="431800">
                <a:moveTo>
                  <a:pt x="1529765" y="48831"/>
                </a:moveTo>
                <a:lnTo>
                  <a:pt x="1372031" y="48831"/>
                </a:lnTo>
                <a:lnTo>
                  <a:pt x="1372031" y="379412"/>
                </a:lnTo>
                <a:lnTo>
                  <a:pt x="1529765" y="379412"/>
                </a:lnTo>
                <a:lnTo>
                  <a:pt x="1529765" y="48831"/>
                </a:lnTo>
                <a:close/>
              </a:path>
              <a:path w="2447925" h="431800">
                <a:moveTo>
                  <a:pt x="1717738" y="159804"/>
                </a:moveTo>
                <a:lnTo>
                  <a:pt x="1700631" y="166001"/>
                </a:lnTo>
                <a:lnTo>
                  <a:pt x="1681835" y="170434"/>
                </a:lnTo>
                <a:lnTo>
                  <a:pt x="1661274" y="173088"/>
                </a:lnTo>
                <a:lnTo>
                  <a:pt x="1638858" y="173977"/>
                </a:lnTo>
                <a:lnTo>
                  <a:pt x="1616710" y="173088"/>
                </a:lnTo>
                <a:lnTo>
                  <a:pt x="1596237" y="170434"/>
                </a:lnTo>
                <a:lnTo>
                  <a:pt x="1577365" y="166001"/>
                </a:lnTo>
                <a:lnTo>
                  <a:pt x="1559991" y="159804"/>
                </a:lnTo>
                <a:lnTo>
                  <a:pt x="1559991" y="379412"/>
                </a:lnTo>
                <a:lnTo>
                  <a:pt x="1717738" y="379412"/>
                </a:lnTo>
                <a:lnTo>
                  <a:pt x="1717738" y="173977"/>
                </a:lnTo>
                <a:lnTo>
                  <a:pt x="1717738" y="159804"/>
                </a:lnTo>
                <a:close/>
              </a:path>
              <a:path w="2447925" h="431800">
                <a:moveTo>
                  <a:pt x="1720100" y="97942"/>
                </a:moveTo>
                <a:lnTo>
                  <a:pt x="1715173" y="72059"/>
                </a:lnTo>
                <a:lnTo>
                  <a:pt x="1700199" y="53797"/>
                </a:lnTo>
                <a:lnTo>
                  <a:pt x="1674863" y="42964"/>
                </a:lnTo>
                <a:lnTo>
                  <a:pt x="1638858" y="39395"/>
                </a:lnTo>
                <a:lnTo>
                  <a:pt x="1602854" y="42964"/>
                </a:lnTo>
                <a:lnTo>
                  <a:pt x="1577530" y="53797"/>
                </a:lnTo>
                <a:lnTo>
                  <a:pt x="1562557" y="72059"/>
                </a:lnTo>
                <a:lnTo>
                  <a:pt x="1557642" y="97942"/>
                </a:lnTo>
                <a:lnTo>
                  <a:pt x="1562557" y="123837"/>
                </a:lnTo>
                <a:lnTo>
                  <a:pt x="1577530" y="142100"/>
                </a:lnTo>
                <a:lnTo>
                  <a:pt x="1602854" y="152933"/>
                </a:lnTo>
                <a:lnTo>
                  <a:pt x="1638858" y="156502"/>
                </a:lnTo>
                <a:lnTo>
                  <a:pt x="1674863" y="152933"/>
                </a:lnTo>
                <a:lnTo>
                  <a:pt x="1700199" y="142100"/>
                </a:lnTo>
                <a:lnTo>
                  <a:pt x="1715173" y="123837"/>
                </a:lnTo>
                <a:lnTo>
                  <a:pt x="1720100" y="97942"/>
                </a:lnTo>
                <a:close/>
              </a:path>
              <a:path w="2447925" h="431800">
                <a:moveTo>
                  <a:pt x="2094623" y="195237"/>
                </a:moveTo>
                <a:lnTo>
                  <a:pt x="2089480" y="140728"/>
                </a:lnTo>
                <a:lnTo>
                  <a:pt x="2073008" y="104152"/>
                </a:lnTo>
                <a:lnTo>
                  <a:pt x="2043607" y="83604"/>
                </a:lnTo>
                <a:lnTo>
                  <a:pt x="1999691" y="77177"/>
                </a:lnTo>
                <a:lnTo>
                  <a:pt x="1967966" y="79984"/>
                </a:lnTo>
                <a:lnTo>
                  <a:pt x="1941728" y="88684"/>
                </a:lnTo>
                <a:lnTo>
                  <a:pt x="1920265" y="103670"/>
                </a:lnTo>
                <a:lnTo>
                  <a:pt x="1902879" y="125349"/>
                </a:lnTo>
                <a:lnTo>
                  <a:pt x="1901939" y="125349"/>
                </a:lnTo>
                <a:lnTo>
                  <a:pt x="1898624" y="86614"/>
                </a:lnTo>
                <a:lnTo>
                  <a:pt x="1747989" y="86614"/>
                </a:lnTo>
                <a:lnTo>
                  <a:pt x="1747989" y="379412"/>
                </a:lnTo>
                <a:lnTo>
                  <a:pt x="1905723" y="379412"/>
                </a:lnTo>
                <a:lnTo>
                  <a:pt x="1905723" y="198069"/>
                </a:lnTo>
                <a:lnTo>
                  <a:pt x="1909965" y="195237"/>
                </a:lnTo>
                <a:lnTo>
                  <a:pt x="1915160" y="193827"/>
                </a:lnTo>
                <a:lnTo>
                  <a:pt x="1920354" y="193827"/>
                </a:lnTo>
                <a:lnTo>
                  <a:pt x="1928114" y="195148"/>
                </a:lnTo>
                <a:lnTo>
                  <a:pt x="1933219" y="199491"/>
                </a:lnTo>
                <a:lnTo>
                  <a:pt x="1936026" y="207365"/>
                </a:lnTo>
                <a:lnTo>
                  <a:pt x="1936889" y="219316"/>
                </a:lnTo>
                <a:lnTo>
                  <a:pt x="1936889" y="379412"/>
                </a:lnTo>
                <a:lnTo>
                  <a:pt x="2094623" y="379412"/>
                </a:lnTo>
                <a:lnTo>
                  <a:pt x="2094623" y="195237"/>
                </a:lnTo>
                <a:close/>
              </a:path>
              <a:path w="2447925" h="431800">
                <a:moveTo>
                  <a:pt x="2447442" y="192392"/>
                </a:moveTo>
                <a:lnTo>
                  <a:pt x="2441422" y="150126"/>
                </a:lnTo>
                <a:lnTo>
                  <a:pt x="2392057" y="95021"/>
                </a:lnTo>
                <a:lnTo>
                  <a:pt x="2347887" y="81584"/>
                </a:lnTo>
                <a:lnTo>
                  <a:pt x="2317572" y="79273"/>
                </a:lnTo>
                <a:lnTo>
                  <a:pt x="2317572" y="199009"/>
                </a:lnTo>
                <a:lnTo>
                  <a:pt x="2277897" y="199009"/>
                </a:lnTo>
                <a:lnTo>
                  <a:pt x="2279078" y="180213"/>
                </a:lnTo>
                <a:lnTo>
                  <a:pt x="2282329" y="168313"/>
                </a:lnTo>
                <a:lnTo>
                  <a:pt x="2288324" y="162090"/>
                </a:lnTo>
                <a:lnTo>
                  <a:pt x="2297734" y="160286"/>
                </a:lnTo>
                <a:lnTo>
                  <a:pt x="2307145" y="162090"/>
                </a:lnTo>
                <a:lnTo>
                  <a:pt x="2313152" y="168313"/>
                </a:lnTo>
                <a:lnTo>
                  <a:pt x="2316403" y="180213"/>
                </a:lnTo>
                <a:lnTo>
                  <a:pt x="2317572" y="199009"/>
                </a:lnTo>
                <a:lnTo>
                  <a:pt x="2317572" y="79273"/>
                </a:lnTo>
                <a:lnTo>
                  <a:pt x="2234628" y="81153"/>
                </a:lnTo>
                <a:lnTo>
                  <a:pt x="2190026" y="93370"/>
                </a:lnTo>
                <a:lnTo>
                  <a:pt x="2156002" y="114122"/>
                </a:lnTo>
                <a:lnTo>
                  <a:pt x="2118156" y="182664"/>
                </a:lnTo>
                <a:lnTo>
                  <a:pt x="2113559" y="231127"/>
                </a:lnTo>
                <a:lnTo>
                  <a:pt x="2117280" y="274955"/>
                </a:lnTo>
                <a:lnTo>
                  <a:pt x="2148357" y="340004"/>
                </a:lnTo>
                <a:lnTo>
                  <a:pt x="2213927" y="377088"/>
                </a:lnTo>
                <a:lnTo>
                  <a:pt x="2260777" y="385978"/>
                </a:lnTo>
                <a:lnTo>
                  <a:pt x="2317572" y="388861"/>
                </a:lnTo>
                <a:lnTo>
                  <a:pt x="2349639" y="388073"/>
                </a:lnTo>
                <a:lnTo>
                  <a:pt x="2379967" y="385787"/>
                </a:lnTo>
                <a:lnTo>
                  <a:pt x="2408618" y="382079"/>
                </a:lnTo>
                <a:lnTo>
                  <a:pt x="2435631" y="377050"/>
                </a:lnTo>
                <a:lnTo>
                  <a:pt x="2431326" y="259930"/>
                </a:lnTo>
                <a:lnTo>
                  <a:pt x="2430907" y="248602"/>
                </a:lnTo>
                <a:lnTo>
                  <a:pt x="2408072" y="253758"/>
                </a:lnTo>
                <a:lnTo>
                  <a:pt x="2386647" y="257276"/>
                </a:lnTo>
                <a:lnTo>
                  <a:pt x="2365032" y="259295"/>
                </a:lnTo>
                <a:lnTo>
                  <a:pt x="2341664" y="259930"/>
                </a:lnTo>
                <a:lnTo>
                  <a:pt x="2314117" y="258762"/>
                </a:lnTo>
                <a:lnTo>
                  <a:pt x="2295258" y="254800"/>
                </a:lnTo>
                <a:lnTo>
                  <a:pt x="2284006" y="247383"/>
                </a:lnTo>
                <a:lnTo>
                  <a:pt x="2279307" y="235839"/>
                </a:lnTo>
                <a:lnTo>
                  <a:pt x="2443188" y="235839"/>
                </a:lnTo>
                <a:lnTo>
                  <a:pt x="2444851" y="227990"/>
                </a:lnTo>
                <a:lnTo>
                  <a:pt x="2446210" y="216954"/>
                </a:lnTo>
                <a:lnTo>
                  <a:pt x="2447112" y="204495"/>
                </a:lnTo>
                <a:lnTo>
                  <a:pt x="2447264" y="199009"/>
                </a:lnTo>
                <a:lnTo>
                  <a:pt x="2447442" y="192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8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23363" y="5398087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0" name="8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94839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1" name="8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6935792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2" name="8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396181" y="5416729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3" name="8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022350" y="2497138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4" name="8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8436398" y="5403465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6" name="95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0693400" cy="2071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6934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9" name="object 28"/>
          <p:cNvSpPr txBox="1"/>
          <p:nvPr userDrawn="1"/>
        </p:nvSpPr>
        <p:spPr>
          <a:xfrm>
            <a:off x="5658519" y="2745726"/>
            <a:ext cx="1461770" cy="4238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3895"/>
              </a:lnSpc>
              <a:spcBef>
                <a:spcPts val="120"/>
              </a:spcBef>
            </a:pPr>
            <a:endParaRPr sz="1200" dirty="0">
              <a:latin typeface="Helvetica World"/>
              <a:cs typeface="Helvetica World"/>
            </a:endParaRPr>
          </a:p>
        </p:txBody>
      </p:sp>
      <p:sp>
        <p:nvSpPr>
          <p:cNvPr id="33" name="object 35"/>
          <p:cNvSpPr txBox="1"/>
          <p:nvPr userDrawn="1"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5" name="34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317956" y="963777"/>
            <a:ext cx="3297238" cy="755650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OBJETIVOS</a:t>
            </a:r>
          </a:p>
        </p:txBody>
      </p:sp>
      <p:sp>
        <p:nvSpPr>
          <p:cNvPr id="40" name="3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2996173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1.</a:t>
            </a:r>
          </a:p>
          <a:p>
            <a:pPr lvl="0"/>
            <a:r>
              <a:rPr lang="es-ES" dirty="0"/>
              <a:t>Texto para objetivos</a:t>
            </a:r>
          </a:p>
        </p:txBody>
      </p:sp>
      <p:sp>
        <p:nvSpPr>
          <p:cNvPr id="38" name="3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8038764" y="2933059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2.</a:t>
            </a:r>
          </a:p>
          <a:p>
            <a:pPr lvl="0"/>
            <a:r>
              <a:rPr lang="es-ES" dirty="0"/>
              <a:t>Texto para objetivos</a:t>
            </a:r>
          </a:p>
        </p:txBody>
      </p:sp>
      <p:sp>
        <p:nvSpPr>
          <p:cNvPr id="37" name="3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166100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4.</a:t>
            </a:r>
          </a:p>
          <a:p>
            <a:pPr lvl="0"/>
            <a:r>
              <a:rPr lang="es-ES" dirty="0"/>
              <a:t>Texto para objetivos</a:t>
            </a:r>
          </a:p>
        </p:txBody>
      </p:sp>
      <p:sp>
        <p:nvSpPr>
          <p:cNvPr id="39" name="3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93285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3.</a:t>
            </a:r>
          </a:p>
          <a:p>
            <a:pPr lvl="0"/>
            <a:r>
              <a:rPr lang="es-ES" dirty="0"/>
              <a:t>Texto para objetivos</a:t>
            </a:r>
          </a:p>
        </p:txBody>
      </p:sp>
      <p:sp>
        <p:nvSpPr>
          <p:cNvPr id="50" name="49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8775700" y="352425"/>
            <a:ext cx="1689100" cy="1905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3"/>
          <p:cNvGrpSpPr/>
          <p:nvPr userDrawn="1"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7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10" name="object 26"/>
          <p:cNvSpPr/>
          <p:nvPr userDrawn="1"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26 Título"/>
          <p:cNvSpPr>
            <a:spLocks noGrp="1"/>
          </p:cNvSpPr>
          <p:nvPr>
            <p:ph type="title" idx="4294967295" hasCustomPrompt="1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s-ES" dirty="0"/>
              <a:t>TÍTULO DIAPOSITIVA</a:t>
            </a:r>
          </a:p>
        </p:txBody>
      </p:sp>
      <p:sp>
        <p:nvSpPr>
          <p:cNvPr id="15" name="14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61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1"/>
          </p:nvPr>
        </p:nvSpPr>
        <p:spPr>
          <a:xfrm>
            <a:off x="4737100" y="1495425"/>
            <a:ext cx="5422900" cy="5791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49" name="48 Grupo"/>
          <p:cNvGrpSpPr/>
          <p:nvPr userDrawn="1"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grpSp>
          <p:nvGrpSpPr>
            <p:cNvPr id="4" name="object 3"/>
            <p:cNvGrpSpPr/>
            <p:nvPr userDrawn="1"/>
          </p:nvGrpSpPr>
          <p:grpSpPr>
            <a:xfrm>
              <a:off x="4959158" y="2625923"/>
              <a:ext cx="1252855" cy="1380490"/>
              <a:chOff x="4959158" y="2625923"/>
              <a:chExt cx="1252855" cy="1380490"/>
            </a:xfrm>
          </p:grpSpPr>
          <p:sp>
            <p:nvSpPr>
              <p:cNvPr id="5" name="object 4"/>
              <p:cNvSpPr/>
              <p:nvPr/>
            </p:nvSpPr>
            <p:spPr>
              <a:xfrm>
                <a:off x="4959158" y="2625923"/>
                <a:ext cx="1252855" cy="1252855"/>
              </a:xfrm>
              <a:custGeom>
                <a:avLst/>
                <a:gdLst/>
                <a:ahLst/>
                <a:cxnLst/>
                <a:rect l="l" t="t" r="r" b="b"/>
                <a:pathLst>
                  <a:path w="1252854" h="1252854">
                    <a:moveTo>
                      <a:pt x="626287" y="0"/>
                    </a:moveTo>
                    <a:lnTo>
                      <a:pt x="577344" y="1884"/>
                    </a:lnTo>
                    <a:lnTo>
                      <a:pt x="529431" y="7444"/>
                    </a:lnTo>
                    <a:lnTo>
                      <a:pt x="482687" y="16540"/>
                    </a:lnTo>
                    <a:lnTo>
                      <a:pt x="437251" y="29034"/>
                    </a:lnTo>
                    <a:lnTo>
                      <a:pt x="393264" y="44786"/>
                    </a:lnTo>
                    <a:lnTo>
                      <a:pt x="350864" y="63657"/>
                    </a:lnTo>
                    <a:lnTo>
                      <a:pt x="310190" y="85508"/>
                    </a:lnTo>
                    <a:lnTo>
                      <a:pt x="271382" y="110198"/>
                    </a:lnTo>
                    <a:lnTo>
                      <a:pt x="234578" y="137590"/>
                    </a:lnTo>
                    <a:lnTo>
                      <a:pt x="199919" y="167544"/>
                    </a:lnTo>
                    <a:lnTo>
                      <a:pt x="167543" y="199921"/>
                    </a:lnTo>
                    <a:lnTo>
                      <a:pt x="137589" y="234581"/>
                    </a:lnTo>
                    <a:lnTo>
                      <a:pt x="110198" y="271385"/>
                    </a:lnTo>
                    <a:lnTo>
                      <a:pt x="85507" y="310194"/>
                    </a:lnTo>
                    <a:lnTo>
                      <a:pt x="63657" y="350868"/>
                    </a:lnTo>
                    <a:lnTo>
                      <a:pt x="44786" y="393270"/>
                    </a:lnTo>
                    <a:lnTo>
                      <a:pt x="29034" y="437258"/>
                    </a:lnTo>
                    <a:lnTo>
                      <a:pt x="16540" y="482695"/>
                    </a:lnTo>
                    <a:lnTo>
                      <a:pt x="7444" y="529440"/>
                    </a:lnTo>
                    <a:lnTo>
                      <a:pt x="1884" y="577355"/>
                    </a:lnTo>
                    <a:lnTo>
                      <a:pt x="0" y="626300"/>
                    </a:lnTo>
                    <a:lnTo>
                      <a:pt x="1884" y="675245"/>
                    </a:lnTo>
                    <a:lnTo>
                      <a:pt x="7444" y="723160"/>
                    </a:lnTo>
                    <a:lnTo>
                      <a:pt x="16540" y="769905"/>
                    </a:lnTo>
                    <a:lnTo>
                      <a:pt x="29034" y="815342"/>
                    </a:lnTo>
                    <a:lnTo>
                      <a:pt x="44786" y="859330"/>
                    </a:lnTo>
                    <a:lnTo>
                      <a:pt x="63657" y="901732"/>
                    </a:lnTo>
                    <a:lnTo>
                      <a:pt x="85507" y="942406"/>
                    </a:lnTo>
                    <a:lnTo>
                      <a:pt x="110198" y="981215"/>
                    </a:lnTo>
                    <a:lnTo>
                      <a:pt x="137589" y="1018019"/>
                    </a:lnTo>
                    <a:lnTo>
                      <a:pt x="167543" y="1052679"/>
                    </a:lnTo>
                    <a:lnTo>
                      <a:pt x="199919" y="1085056"/>
                    </a:lnTo>
                    <a:lnTo>
                      <a:pt x="234578" y="1115010"/>
                    </a:lnTo>
                    <a:lnTo>
                      <a:pt x="271382" y="1142402"/>
                    </a:lnTo>
                    <a:lnTo>
                      <a:pt x="310190" y="1167092"/>
                    </a:lnTo>
                    <a:lnTo>
                      <a:pt x="350864" y="1188943"/>
                    </a:lnTo>
                    <a:lnTo>
                      <a:pt x="393264" y="1207814"/>
                    </a:lnTo>
                    <a:lnTo>
                      <a:pt x="437251" y="1223566"/>
                    </a:lnTo>
                    <a:lnTo>
                      <a:pt x="482687" y="1236060"/>
                    </a:lnTo>
                    <a:lnTo>
                      <a:pt x="529431" y="1245156"/>
                    </a:lnTo>
                    <a:lnTo>
                      <a:pt x="577344" y="1250716"/>
                    </a:lnTo>
                    <a:lnTo>
                      <a:pt x="626287" y="1252601"/>
                    </a:lnTo>
                    <a:lnTo>
                      <a:pt x="675232" y="1250716"/>
                    </a:lnTo>
                    <a:lnTo>
                      <a:pt x="723147" y="1245156"/>
                    </a:lnTo>
                    <a:lnTo>
                      <a:pt x="769893" y="1236060"/>
                    </a:lnTo>
                    <a:lnTo>
                      <a:pt x="815329" y="1223566"/>
                    </a:lnTo>
                    <a:lnTo>
                      <a:pt x="859318" y="1207814"/>
                    </a:lnTo>
                    <a:lnTo>
                      <a:pt x="901719" y="1188943"/>
                    </a:lnTo>
                    <a:lnTo>
                      <a:pt x="942394" y="1167092"/>
                    </a:lnTo>
                    <a:lnTo>
                      <a:pt x="981203" y="1142402"/>
                    </a:lnTo>
                    <a:lnTo>
                      <a:pt x="1018007" y="1115010"/>
                    </a:lnTo>
                    <a:lnTo>
                      <a:pt x="1052667" y="1085056"/>
                    </a:lnTo>
                    <a:lnTo>
                      <a:pt x="1085043" y="1052679"/>
                    </a:lnTo>
                    <a:lnTo>
                      <a:pt x="1114997" y="1018019"/>
                    </a:lnTo>
                    <a:lnTo>
                      <a:pt x="1142389" y="981215"/>
                    </a:lnTo>
                    <a:lnTo>
                      <a:pt x="1167080" y="942406"/>
                    </a:lnTo>
                    <a:lnTo>
                      <a:pt x="1188930" y="901732"/>
                    </a:lnTo>
                    <a:lnTo>
                      <a:pt x="1207801" y="859330"/>
                    </a:lnTo>
                    <a:lnTo>
                      <a:pt x="1223553" y="815342"/>
                    </a:lnTo>
                    <a:lnTo>
                      <a:pt x="1236047" y="769905"/>
                    </a:lnTo>
                    <a:lnTo>
                      <a:pt x="1245143" y="723160"/>
                    </a:lnTo>
                    <a:lnTo>
                      <a:pt x="1250704" y="675245"/>
                    </a:lnTo>
                    <a:lnTo>
                      <a:pt x="1252588" y="626300"/>
                    </a:lnTo>
                    <a:lnTo>
                      <a:pt x="1250704" y="577355"/>
                    </a:lnTo>
                    <a:lnTo>
                      <a:pt x="1245143" y="529440"/>
                    </a:lnTo>
                    <a:lnTo>
                      <a:pt x="1236047" y="482695"/>
                    </a:lnTo>
                    <a:lnTo>
                      <a:pt x="1223553" y="437258"/>
                    </a:lnTo>
                    <a:lnTo>
                      <a:pt x="1207801" y="393270"/>
                    </a:lnTo>
                    <a:lnTo>
                      <a:pt x="1188930" y="350868"/>
                    </a:lnTo>
                    <a:lnTo>
                      <a:pt x="1167080" y="310194"/>
                    </a:lnTo>
                    <a:lnTo>
                      <a:pt x="1142389" y="271385"/>
                    </a:lnTo>
                    <a:lnTo>
                      <a:pt x="1114997" y="234581"/>
                    </a:lnTo>
                    <a:lnTo>
                      <a:pt x="1085043" y="199921"/>
                    </a:lnTo>
                    <a:lnTo>
                      <a:pt x="1052667" y="167544"/>
                    </a:lnTo>
                    <a:lnTo>
                      <a:pt x="1018007" y="137590"/>
                    </a:lnTo>
                    <a:lnTo>
                      <a:pt x="981203" y="110198"/>
                    </a:lnTo>
                    <a:lnTo>
                      <a:pt x="942394" y="85508"/>
                    </a:lnTo>
                    <a:lnTo>
                      <a:pt x="901719" y="63657"/>
                    </a:lnTo>
                    <a:lnTo>
                      <a:pt x="859318" y="44786"/>
                    </a:lnTo>
                    <a:lnTo>
                      <a:pt x="815329" y="29034"/>
                    </a:lnTo>
                    <a:lnTo>
                      <a:pt x="769893" y="16540"/>
                    </a:lnTo>
                    <a:lnTo>
                      <a:pt x="723147" y="7444"/>
                    </a:lnTo>
                    <a:lnTo>
                      <a:pt x="675232" y="1884"/>
                    </a:lnTo>
                    <a:lnTo>
                      <a:pt x="626287" y="0"/>
                    </a:lnTo>
                    <a:close/>
                  </a:path>
                </a:pathLst>
              </a:custGeom>
              <a:solidFill>
                <a:srgbClr val="FE5C3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5"/>
              <p:cNvSpPr/>
              <p:nvPr/>
            </p:nvSpPr>
            <p:spPr>
              <a:xfrm>
                <a:off x="5095671" y="2960255"/>
                <a:ext cx="866775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542289">
                    <a:moveTo>
                      <a:pt x="320548" y="351523"/>
                    </a:moveTo>
                    <a:lnTo>
                      <a:pt x="318058" y="299161"/>
                    </a:lnTo>
                    <a:lnTo>
                      <a:pt x="302590" y="239471"/>
                    </a:lnTo>
                    <a:lnTo>
                      <a:pt x="281838" y="191998"/>
                    </a:lnTo>
                    <a:lnTo>
                      <a:pt x="254838" y="148043"/>
                    </a:lnTo>
                    <a:lnTo>
                      <a:pt x="222707" y="108889"/>
                    </a:lnTo>
                    <a:lnTo>
                      <a:pt x="186537" y="75793"/>
                    </a:lnTo>
                    <a:lnTo>
                      <a:pt x="151155" y="51130"/>
                    </a:lnTo>
                    <a:lnTo>
                      <a:pt x="114554" y="32296"/>
                    </a:lnTo>
                    <a:lnTo>
                      <a:pt x="77038" y="17576"/>
                    </a:lnTo>
                    <a:lnTo>
                      <a:pt x="38938" y="5308"/>
                    </a:lnTo>
                    <a:lnTo>
                      <a:pt x="31940" y="3378"/>
                    </a:lnTo>
                    <a:lnTo>
                      <a:pt x="26543" y="0"/>
                    </a:lnTo>
                    <a:lnTo>
                      <a:pt x="0" y="38265"/>
                    </a:lnTo>
                    <a:lnTo>
                      <a:pt x="1460" y="53759"/>
                    </a:lnTo>
                    <a:lnTo>
                      <a:pt x="5270" y="69570"/>
                    </a:lnTo>
                    <a:lnTo>
                      <a:pt x="9804" y="83566"/>
                    </a:lnTo>
                    <a:lnTo>
                      <a:pt x="14211" y="95389"/>
                    </a:lnTo>
                    <a:lnTo>
                      <a:pt x="46990" y="177190"/>
                    </a:lnTo>
                    <a:lnTo>
                      <a:pt x="64376" y="223367"/>
                    </a:lnTo>
                    <a:lnTo>
                      <a:pt x="81229" y="269811"/>
                    </a:lnTo>
                    <a:lnTo>
                      <a:pt x="135686" y="423773"/>
                    </a:lnTo>
                    <a:lnTo>
                      <a:pt x="147218" y="458965"/>
                    </a:lnTo>
                    <a:lnTo>
                      <a:pt x="163893" y="501599"/>
                    </a:lnTo>
                    <a:lnTo>
                      <a:pt x="186220" y="534949"/>
                    </a:lnTo>
                    <a:lnTo>
                      <a:pt x="214744" y="542290"/>
                    </a:lnTo>
                    <a:lnTo>
                      <a:pt x="221589" y="538556"/>
                    </a:lnTo>
                    <a:lnTo>
                      <a:pt x="268757" y="481190"/>
                    </a:lnTo>
                    <a:lnTo>
                      <a:pt x="294017" y="440867"/>
                    </a:lnTo>
                    <a:lnTo>
                      <a:pt x="311899" y="398195"/>
                    </a:lnTo>
                    <a:lnTo>
                      <a:pt x="320548" y="351523"/>
                    </a:lnTo>
                    <a:close/>
                  </a:path>
                  <a:path w="866775" h="542289">
                    <a:moveTo>
                      <a:pt x="553770" y="144653"/>
                    </a:moveTo>
                    <a:lnTo>
                      <a:pt x="552932" y="94996"/>
                    </a:lnTo>
                    <a:lnTo>
                      <a:pt x="543115" y="48412"/>
                    </a:lnTo>
                    <a:lnTo>
                      <a:pt x="506907" y="41833"/>
                    </a:lnTo>
                    <a:lnTo>
                      <a:pt x="499618" y="47028"/>
                    </a:lnTo>
                    <a:lnTo>
                      <a:pt x="494969" y="54711"/>
                    </a:lnTo>
                    <a:lnTo>
                      <a:pt x="491985" y="63944"/>
                    </a:lnTo>
                    <a:lnTo>
                      <a:pt x="489661" y="73812"/>
                    </a:lnTo>
                    <a:lnTo>
                      <a:pt x="493509" y="116497"/>
                    </a:lnTo>
                    <a:lnTo>
                      <a:pt x="496493" y="169189"/>
                    </a:lnTo>
                    <a:lnTo>
                      <a:pt x="497636" y="224917"/>
                    </a:lnTo>
                    <a:lnTo>
                      <a:pt x="495985" y="276733"/>
                    </a:lnTo>
                    <a:lnTo>
                      <a:pt x="490562" y="317715"/>
                    </a:lnTo>
                    <a:lnTo>
                      <a:pt x="482511" y="354965"/>
                    </a:lnTo>
                    <a:lnTo>
                      <a:pt x="461149" y="381165"/>
                    </a:lnTo>
                    <a:lnTo>
                      <a:pt x="448538" y="373087"/>
                    </a:lnTo>
                    <a:lnTo>
                      <a:pt x="433641" y="324281"/>
                    </a:lnTo>
                    <a:lnTo>
                      <a:pt x="427685" y="273494"/>
                    </a:lnTo>
                    <a:lnTo>
                      <a:pt x="422821" y="222631"/>
                    </a:lnTo>
                    <a:lnTo>
                      <a:pt x="418287" y="176301"/>
                    </a:lnTo>
                    <a:lnTo>
                      <a:pt x="414070" y="129933"/>
                    </a:lnTo>
                    <a:lnTo>
                      <a:pt x="410552" y="83502"/>
                    </a:lnTo>
                    <a:lnTo>
                      <a:pt x="408038" y="36982"/>
                    </a:lnTo>
                    <a:lnTo>
                      <a:pt x="397725" y="27406"/>
                    </a:lnTo>
                    <a:lnTo>
                      <a:pt x="384886" y="24015"/>
                    </a:lnTo>
                    <a:lnTo>
                      <a:pt x="371284" y="23990"/>
                    </a:lnTo>
                    <a:lnTo>
                      <a:pt x="358686" y="24460"/>
                    </a:lnTo>
                    <a:lnTo>
                      <a:pt x="348830" y="35166"/>
                    </a:lnTo>
                    <a:lnTo>
                      <a:pt x="345516" y="51333"/>
                    </a:lnTo>
                    <a:lnTo>
                      <a:pt x="345973" y="69697"/>
                    </a:lnTo>
                    <a:lnTo>
                      <a:pt x="347408" y="87020"/>
                    </a:lnTo>
                    <a:lnTo>
                      <a:pt x="350672" y="139115"/>
                    </a:lnTo>
                    <a:lnTo>
                      <a:pt x="354482" y="191338"/>
                    </a:lnTo>
                    <a:lnTo>
                      <a:pt x="358851" y="243509"/>
                    </a:lnTo>
                    <a:lnTo>
                      <a:pt x="363728" y="295452"/>
                    </a:lnTo>
                    <a:lnTo>
                      <a:pt x="370382" y="346062"/>
                    </a:lnTo>
                    <a:lnTo>
                      <a:pt x="382943" y="390766"/>
                    </a:lnTo>
                    <a:lnTo>
                      <a:pt x="405917" y="426173"/>
                    </a:lnTo>
                    <a:lnTo>
                      <a:pt x="443826" y="448932"/>
                    </a:lnTo>
                    <a:lnTo>
                      <a:pt x="465836" y="452678"/>
                    </a:lnTo>
                    <a:lnTo>
                      <a:pt x="473329" y="452424"/>
                    </a:lnTo>
                    <a:lnTo>
                      <a:pt x="511441" y="434416"/>
                    </a:lnTo>
                    <a:lnTo>
                      <a:pt x="537641" y="395605"/>
                    </a:lnTo>
                    <a:lnTo>
                      <a:pt x="549706" y="318477"/>
                    </a:lnTo>
                    <a:lnTo>
                      <a:pt x="552551" y="262343"/>
                    </a:lnTo>
                    <a:lnTo>
                      <a:pt x="553770" y="202425"/>
                    </a:lnTo>
                    <a:lnTo>
                      <a:pt x="553770" y="144653"/>
                    </a:lnTo>
                    <a:close/>
                  </a:path>
                  <a:path w="866775" h="542289">
                    <a:moveTo>
                      <a:pt x="866673" y="201676"/>
                    </a:moveTo>
                    <a:lnTo>
                      <a:pt x="856843" y="160096"/>
                    </a:lnTo>
                    <a:lnTo>
                      <a:pt x="801255" y="113030"/>
                    </a:lnTo>
                    <a:lnTo>
                      <a:pt x="755865" y="96888"/>
                    </a:lnTo>
                    <a:lnTo>
                      <a:pt x="742264" y="95059"/>
                    </a:lnTo>
                    <a:lnTo>
                      <a:pt x="729589" y="98158"/>
                    </a:lnTo>
                    <a:lnTo>
                      <a:pt x="720991" y="109499"/>
                    </a:lnTo>
                    <a:lnTo>
                      <a:pt x="710615" y="139674"/>
                    </a:lnTo>
                    <a:lnTo>
                      <a:pt x="689000" y="200012"/>
                    </a:lnTo>
                    <a:lnTo>
                      <a:pt x="678637" y="230174"/>
                    </a:lnTo>
                    <a:lnTo>
                      <a:pt x="666216" y="268478"/>
                    </a:lnTo>
                    <a:lnTo>
                      <a:pt x="642073" y="345020"/>
                    </a:lnTo>
                    <a:lnTo>
                      <a:pt x="629780" y="382930"/>
                    </a:lnTo>
                    <a:lnTo>
                      <a:pt x="624560" y="396722"/>
                    </a:lnTo>
                    <a:lnTo>
                      <a:pt x="612825" y="423570"/>
                    </a:lnTo>
                    <a:lnTo>
                      <a:pt x="607606" y="437349"/>
                    </a:lnTo>
                    <a:lnTo>
                      <a:pt x="604532" y="448906"/>
                    </a:lnTo>
                    <a:lnTo>
                      <a:pt x="603465" y="460082"/>
                    </a:lnTo>
                    <a:lnTo>
                      <a:pt x="605142" y="470357"/>
                    </a:lnTo>
                    <a:lnTo>
                      <a:pt x="610285" y="479183"/>
                    </a:lnTo>
                    <a:lnTo>
                      <a:pt x="611136" y="480199"/>
                    </a:lnTo>
                    <a:lnTo>
                      <a:pt x="615264" y="483806"/>
                    </a:lnTo>
                    <a:lnTo>
                      <a:pt x="625043" y="487286"/>
                    </a:lnTo>
                    <a:lnTo>
                      <a:pt x="642099" y="493966"/>
                    </a:lnTo>
                    <a:lnTo>
                      <a:pt x="650519" y="496989"/>
                    </a:lnTo>
                    <a:lnTo>
                      <a:pt x="683679" y="503567"/>
                    </a:lnTo>
                    <a:lnTo>
                      <a:pt x="719289" y="502945"/>
                    </a:lnTo>
                    <a:lnTo>
                      <a:pt x="788644" y="481723"/>
                    </a:lnTo>
                    <a:lnTo>
                      <a:pt x="824992" y="451459"/>
                    </a:lnTo>
                    <a:lnTo>
                      <a:pt x="848525" y="406311"/>
                    </a:lnTo>
                    <a:lnTo>
                      <a:pt x="853605" y="372872"/>
                    </a:lnTo>
                    <a:lnTo>
                      <a:pt x="848372" y="340766"/>
                    </a:lnTo>
                    <a:lnTo>
                      <a:pt x="835139" y="312699"/>
                    </a:lnTo>
                    <a:lnTo>
                      <a:pt x="816229" y="291414"/>
                    </a:lnTo>
                    <a:lnTo>
                      <a:pt x="824458" y="283375"/>
                    </a:lnTo>
                    <a:lnTo>
                      <a:pt x="861466" y="233464"/>
                    </a:lnTo>
                    <a:lnTo>
                      <a:pt x="866355" y="209651"/>
                    </a:lnTo>
                    <a:lnTo>
                      <a:pt x="866673" y="2016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5272079" y="3459249"/>
                <a:ext cx="54737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547370" h="546735">
                    <a:moveTo>
                      <a:pt x="257965" y="21"/>
                    </a:moveTo>
                    <a:lnTo>
                      <a:pt x="214423" y="0"/>
                    </a:lnTo>
                    <a:lnTo>
                      <a:pt x="172618" y="9460"/>
                    </a:lnTo>
                    <a:lnTo>
                      <a:pt x="134047" y="27695"/>
                    </a:lnTo>
                    <a:lnTo>
                      <a:pt x="100205" y="53999"/>
                    </a:lnTo>
                    <a:lnTo>
                      <a:pt x="72587" y="87664"/>
                    </a:lnTo>
                    <a:lnTo>
                      <a:pt x="52689" y="127985"/>
                    </a:lnTo>
                    <a:lnTo>
                      <a:pt x="10665" y="245358"/>
                    </a:lnTo>
                    <a:lnTo>
                      <a:pt x="0" y="293800"/>
                    </a:lnTo>
                    <a:lnTo>
                      <a:pt x="1736" y="341728"/>
                    </a:lnTo>
                    <a:lnTo>
                      <a:pt x="14903" y="387132"/>
                    </a:lnTo>
                    <a:lnTo>
                      <a:pt x="38528" y="428001"/>
                    </a:lnTo>
                    <a:lnTo>
                      <a:pt x="71638" y="462325"/>
                    </a:lnTo>
                    <a:lnTo>
                      <a:pt x="48435" y="488090"/>
                    </a:lnTo>
                    <a:lnTo>
                      <a:pt x="25932" y="500866"/>
                    </a:lnTo>
                    <a:lnTo>
                      <a:pt x="8917" y="505198"/>
                    </a:lnTo>
                    <a:lnTo>
                      <a:pt x="2181" y="505632"/>
                    </a:lnTo>
                    <a:lnTo>
                      <a:pt x="44457" y="522894"/>
                    </a:lnTo>
                    <a:lnTo>
                      <a:pt x="80899" y="521428"/>
                    </a:lnTo>
                    <a:lnTo>
                      <a:pt x="109831" y="509365"/>
                    </a:lnTo>
                    <a:lnTo>
                      <a:pt x="129575" y="494837"/>
                    </a:lnTo>
                    <a:lnTo>
                      <a:pt x="245793" y="536442"/>
                    </a:lnTo>
                    <a:lnTo>
                      <a:pt x="289581" y="546652"/>
                    </a:lnTo>
                    <a:lnTo>
                      <a:pt x="333125" y="546673"/>
                    </a:lnTo>
                    <a:lnTo>
                      <a:pt x="374929" y="537213"/>
                    </a:lnTo>
                    <a:lnTo>
                      <a:pt x="413499" y="518977"/>
                    </a:lnTo>
                    <a:lnTo>
                      <a:pt x="447339" y="492673"/>
                    </a:lnTo>
                    <a:lnTo>
                      <a:pt x="474955" y="459008"/>
                    </a:lnTo>
                    <a:lnTo>
                      <a:pt x="494852" y="418688"/>
                    </a:lnTo>
                    <a:lnTo>
                      <a:pt x="536877" y="301314"/>
                    </a:lnTo>
                    <a:lnTo>
                      <a:pt x="547086" y="257526"/>
                    </a:lnTo>
                    <a:lnTo>
                      <a:pt x="547108" y="213983"/>
                    </a:lnTo>
                    <a:lnTo>
                      <a:pt x="537648" y="172178"/>
                    </a:lnTo>
                    <a:lnTo>
                      <a:pt x="519414" y="133609"/>
                    </a:lnTo>
                    <a:lnTo>
                      <a:pt x="493113" y="99768"/>
                    </a:lnTo>
                    <a:lnTo>
                      <a:pt x="459451" y="72152"/>
                    </a:lnTo>
                    <a:lnTo>
                      <a:pt x="419135" y="52255"/>
                    </a:lnTo>
                    <a:lnTo>
                      <a:pt x="301749" y="10230"/>
                    </a:lnTo>
                    <a:lnTo>
                      <a:pt x="257965" y="2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7"/>
            <p:cNvSpPr txBox="1"/>
            <p:nvPr userDrawn="1"/>
          </p:nvSpPr>
          <p:spPr>
            <a:xfrm rot="1140000">
              <a:off x="5336755" y="3646279"/>
              <a:ext cx="456602" cy="2933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sz="2300" spc="5" dirty="0">
                  <a:solidFill>
                    <a:srgbClr val="FFFFFF"/>
                  </a:solidFill>
                  <a:latin typeface="Piepie"/>
                  <a:cs typeface="Piepie"/>
                </a:rPr>
                <a:t>in</a:t>
              </a:r>
              <a:endParaRPr sz="2300">
                <a:latin typeface="Piepie"/>
                <a:cs typeface="Piepie"/>
              </a:endParaRPr>
            </a:p>
          </p:txBody>
        </p:sp>
      </p:grpSp>
      <p:grpSp>
        <p:nvGrpSpPr>
          <p:cNvPr id="9" name="object 8"/>
          <p:cNvGrpSpPr/>
          <p:nvPr userDrawn="1"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10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1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3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4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6" name="object 15"/>
          <p:cNvGrpSpPr/>
          <p:nvPr userDrawn="1"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7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9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9"/>
          <p:cNvGrpSpPr/>
          <p:nvPr userDrawn="1"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1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2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3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4" name="object 23"/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grpSp>
        <p:nvGrpSpPr>
          <p:cNvPr id="25" name="object 24"/>
          <p:cNvGrpSpPr/>
          <p:nvPr userDrawn="1"/>
        </p:nvGrpSpPr>
        <p:grpSpPr>
          <a:xfrm>
            <a:off x="3457759" y="4654982"/>
            <a:ext cx="1312545" cy="269875"/>
            <a:chOff x="3457759" y="4654982"/>
            <a:chExt cx="1312545" cy="269875"/>
          </a:xfrm>
        </p:grpSpPr>
        <p:pic>
          <p:nvPicPr>
            <p:cNvPr id="26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759" y="4663143"/>
              <a:ext cx="165684" cy="251536"/>
            </a:xfrm>
            <a:prstGeom prst="rect">
              <a:avLst/>
            </a:prstGeom>
          </p:spPr>
        </p:pic>
        <p:sp>
          <p:nvSpPr>
            <p:cNvPr id="27" name="object 26"/>
            <p:cNvSpPr/>
            <p:nvPr/>
          </p:nvSpPr>
          <p:spPr>
            <a:xfrm>
              <a:off x="3649693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6564" y="4692334"/>
              <a:ext cx="214185" cy="194017"/>
            </a:xfrm>
            <a:prstGeom prst="rect">
              <a:avLst/>
            </a:prstGeom>
          </p:spPr>
        </p:pic>
        <p:pic>
          <p:nvPicPr>
            <p:cNvPr id="29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2162" y="4679890"/>
              <a:ext cx="127050" cy="213753"/>
            </a:xfrm>
            <a:prstGeom prst="rect">
              <a:avLst/>
            </a:prstGeom>
          </p:spPr>
        </p:pic>
        <p:sp>
          <p:nvSpPr>
            <p:cNvPr id="30" name="object 29"/>
            <p:cNvSpPr/>
            <p:nvPr/>
          </p:nvSpPr>
          <p:spPr>
            <a:xfrm>
              <a:off x="4231492" y="4654982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0270" y="4692334"/>
              <a:ext cx="214185" cy="194017"/>
            </a:xfrm>
            <a:prstGeom prst="rect">
              <a:avLst/>
            </a:prstGeom>
          </p:spPr>
        </p:pic>
        <p:pic>
          <p:nvPicPr>
            <p:cNvPr id="32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27153" y="4665730"/>
              <a:ext cx="142938" cy="247662"/>
            </a:xfrm>
            <a:prstGeom prst="rect">
              <a:avLst/>
            </a:prstGeom>
          </p:spPr>
        </p:pic>
      </p:grpSp>
      <p:grpSp>
        <p:nvGrpSpPr>
          <p:cNvPr id="33" name="object 32"/>
          <p:cNvGrpSpPr/>
          <p:nvPr userDrawn="1"/>
        </p:nvGrpSpPr>
        <p:grpSpPr>
          <a:xfrm>
            <a:off x="4921966" y="4644256"/>
            <a:ext cx="550545" cy="290195"/>
            <a:chOff x="4921966" y="4644256"/>
            <a:chExt cx="550545" cy="290195"/>
          </a:xfrm>
        </p:grpSpPr>
        <p:sp>
          <p:nvSpPr>
            <p:cNvPr id="34" name="object 33"/>
            <p:cNvSpPr/>
            <p:nvPr/>
          </p:nvSpPr>
          <p:spPr>
            <a:xfrm>
              <a:off x="4921966" y="4644256"/>
              <a:ext cx="160020" cy="290195"/>
            </a:xfrm>
            <a:custGeom>
              <a:avLst/>
              <a:gdLst/>
              <a:ahLst/>
              <a:cxnLst/>
              <a:rect l="l" t="t" r="r" b="b"/>
              <a:pathLst>
                <a:path w="160020" h="290195">
                  <a:moveTo>
                    <a:pt x="33058" y="0"/>
                  </a:moveTo>
                  <a:lnTo>
                    <a:pt x="8447" y="69539"/>
                  </a:lnTo>
                  <a:lnTo>
                    <a:pt x="6980" y="115947"/>
                  </a:lnTo>
                  <a:lnTo>
                    <a:pt x="3441" y="204749"/>
                  </a:lnTo>
                  <a:lnTo>
                    <a:pt x="2539" y="220723"/>
                  </a:lnTo>
                  <a:lnTo>
                    <a:pt x="1396" y="237262"/>
                  </a:lnTo>
                  <a:lnTo>
                    <a:pt x="416" y="253643"/>
                  </a:lnTo>
                  <a:lnTo>
                    <a:pt x="18453" y="290169"/>
                  </a:lnTo>
                  <a:lnTo>
                    <a:pt x="27831" y="289968"/>
                  </a:lnTo>
                  <a:lnTo>
                    <a:pt x="33908" y="288559"/>
                  </a:lnTo>
                  <a:lnTo>
                    <a:pt x="38377" y="284736"/>
                  </a:lnTo>
                  <a:lnTo>
                    <a:pt x="42925" y="277291"/>
                  </a:lnTo>
                  <a:lnTo>
                    <a:pt x="42492" y="252896"/>
                  </a:lnTo>
                  <a:lnTo>
                    <a:pt x="42983" y="228579"/>
                  </a:lnTo>
                  <a:lnTo>
                    <a:pt x="44197" y="204259"/>
                  </a:lnTo>
                  <a:lnTo>
                    <a:pt x="45935" y="179857"/>
                  </a:lnTo>
                  <a:lnTo>
                    <a:pt x="56440" y="179093"/>
                  </a:lnTo>
                  <a:lnTo>
                    <a:pt x="67182" y="178892"/>
                  </a:lnTo>
                  <a:lnTo>
                    <a:pt x="77925" y="178528"/>
                  </a:lnTo>
                  <a:lnTo>
                    <a:pt x="121854" y="160215"/>
                  </a:lnTo>
                  <a:lnTo>
                    <a:pt x="143516" y="136931"/>
                  </a:lnTo>
                  <a:lnTo>
                    <a:pt x="60959" y="136931"/>
                  </a:lnTo>
                  <a:lnTo>
                    <a:pt x="57086" y="136499"/>
                  </a:lnTo>
                  <a:lnTo>
                    <a:pt x="54089" y="134353"/>
                  </a:lnTo>
                  <a:lnTo>
                    <a:pt x="54938" y="115947"/>
                  </a:lnTo>
                  <a:lnTo>
                    <a:pt x="55425" y="97499"/>
                  </a:lnTo>
                  <a:lnTo>
                    <a:pt x="66019" y="56116"/>
                  </a:lnTo>
                  <a:lnTo>
                    <a:pt x="90995" y="48514"/>
                  </a:lnTo>
                  <a:lnTo>
                    <a:pt x="153419" y="48514"/>
                  </a:lnTo>
                  <a:lnTo>
                    <a:pt x="152333" y="44380"/>
                  </a:lnTo>
                  <a:lnTo>
                    <a:pt x="142116" y="25437"/>
                  </a:lnTo>
                  <a:lnTo>
                    <a:pt x="140393" y="24041"/>
                  </a:lnTo>
                  <a:lnTo>
                    <a:pt x="58800" y="24041"/>
                  </a:lnTo>
                  <a:lnTo>
                    <a:pt x="58381" y="21031"/>
                  </a:lnTo>
                  <a:lnTo>
                    <a:pt x="40318" y="1142"/>
                  </a:lnTo>
                  <a:lnTo>
                    <a:pt x="33058" y="0"/>
                  </a:lnTo>
                  <a:close/>
                </a:path>
                <a:path w="160020" h="290195">
                  <a:moveTo>
                    <a:pt x="153419" y="48514"/>
                  </a:moveTo>
                  <a:lnTo>
                    <a:pt x="90995" y="48514"/>
                  </a:lnTo>
                  <a:lnTo>
                    <a:pt x="103801" y="52201"/>
                  </a:lnTo>
                  <a:lnTo>
                    <a:pt x="112298" y="61602"/>
                  </a:lnTo>
                  <a:lnTo>
                    <a:pt x="117011" y="74226"/>
                  </a:lnTo>
                  <a:lnTo>
                    <a:pt x="118465" y="87579"/>
                  </a:lnTo>
                  <a:lnTo>
                    <a:pt x="114482" y="109408"/>
                  </a:lnTo>
                  <a:lnTo>
                    <a:pt x="103338" y="124804"/>
                  </a:lnTo>
                  <a:lnTo>
                    <a:pt x="86238" y="133926"/>
                  </a:lnTo>
                  <a:lnTo>
                    <a:pt x="64388" y="136931"/>
                  </a:lnTo>
                  <a:lnTo>
                    <a:pt x="143516" y="136931"/>
                  </a:lnTo>
                  <a:lnTo>
                    <a:pt x="159070" y="98042"/>
                  </a:lnTo>
                  <a:lnTo>
                    <a:pt x="159689" y="85852"/>
                  </a:lnTo>
                  <a:lnTo>
                    <a:pt x="157964" y="65818"/>
                  </a:lnTo>
                  <a:lnTo>
                    <a:pt x="153419" y="48514"/>
                  </a:lnTo>
                  <a:close/>
                </a:path>
                <a:path w="160020" h="290195">
                  <a:moveTo>
                    <a:pt x="97434" y="8166"/>
                  </a:moveTo>
                  <a:lnTo>
                    <a:pt x="86752" y="8955"/>
                  </a:lnTo>
                  <a:lnTo>
                    <a:pt x="76350" y="11593"/>
                  </a:lnTo>
                  <a:lnTo>
                    <a:pt x="66832" y="16486"/>
                  </a:lnTo>
                  <a:lnTo>
                    <a:pt x="58800" y="24041"/>
                  </a:lnTo>
                  <a:lnTo>
                    <a:pt x="140393" y="24041"/>
                  </a:lnTo>
                  <a:lnTo>
                    <a:pt x="104293" y="8481"/>
                  </a:lnTo>
                  <a:lnTo>
                    <a:pt x="97434" y="81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6947" y="4695338"/>
              <a:ext cx="166100" cy="187579"/>
            </a:xfrm>
            <a:prstGeom prst="rect">
              <a:avLst/>
            </a:prstGeom>
          </p:spPr>
        </p:pic>
        <p:sp>
          <p:nvSpPr>
            <p:cNvPr id="36" name="object 35"/>
            <p:cNvSpPr/>
            <p:nvPr/>
          </p:nvSpPr>
          <p:spPr>
            <a:xfrm>
              <a:off x="5301437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6"/>
          <p:cNvGrpSpPr/>
          <p:nvPr userDrawn="1"/>
        </p:nvGrpSpPr>
        <p:grpSpPr>
          <a:xfrm>
            <a:off x="5624898" y="4661433"/>
            <a:ext cx="363220" cy="253365"/>
            <a:chOff x="5624898" y="4661433"/>
            <a:chExt cx="363220" cy="253365"/>
          </a:xfrm>
        </p:grpSpPr>
        <p:pic>
          <p:nvPicPr>
            <p:cNvPr id="38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4898" y="4661433"/>
              <a:ext cx="184137" cy="253250"/>
            </a:xfrm>
            <a:prstGeom prst="rect">
              <a:avLst/>
            </a:prstGeom>
          </p:spPr>
        </p:pic>
        <p:pic>
          <p:nvPicPr>
            <p:cNvPr id="39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3892" y="4666152"/>
              <a:ext cx="153670" cy="245948"/>
            </a:xfrm>
            <a:prstGeom prst="rect">
              <a:avLst/>
            </a:prstGeom>
          </p:spPr>
        </p:pic>
      </p:grpSp>
      <p:grpSp>
        <p:nvGrpSpPr>
          <p:cNvPr id="40" name="object 39"/>
          <p:cNvGrpSpPr/>
          <p:nvPr userDrawn="1"/>
        </p:nvGrpSpPr>
        <p:grpSpPr>
          <a:xfrm>
            <a:off x="6142437" y="4636853"/>
            <a:ext cx="1503045" cy="288290"/>
            <a:chOff x="6142437" y="4636853"/>
            <a:chExt cx="1503045" cy="288290"/>
          </a:xfrm>
        </p:grpSpPr>
        <p:pic>
          <p:nvPicPr>
            <p:cNvPr id="41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2437" y="4692335"/>
              <a:ext cx="214185" cy="194017"/>
            </a:xfrm>
            <a:prstGeom prst="rect">
              <a:avLst/>
            </a:prstGeom>
          </p:spPr>
        </p:pic>
        <p:pic>
          <p:nvPicPr>
            <p:cNvPr id="42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78031" y="4661433"/>
              <a:ext cx="184137" cy="253250"/>
            </a:xfrm>
            <a:prstGeom prst="rect">
              <a:avLst/>
            </a:prstGeom>
          </p:spPr>
        </p:pic>
        <p:pic>
          <p:nvPicPr>
            <p:cNvPr id="43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210" y="4673022"/>
              <a:ext cx="118425" cy="232219"/>
            </a:xfrm>
            <a:prstGeom prst="rect">
              <a:avLst/>
            </a:prstGeom>
          </p:spPr>
        </p:pic>
        <p:pic>
          <p:nvPicPr>
            <p:cNvPr id="44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4779" y="4688913"/>
              <a:ext cx="195300" cy="199148"/>
            </a:xfrm>
            <a:prstGeom prst="rect">
              <a:avLst/>
            </a:prstGeom>
          </p:spPr>
        </p:pic>
        <p:pic>
          <p:nvPicPr>
            <p:cNvPr id="45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47079" y="4679890"/>
              <a:ext cx="127050" cy="213753"/>
            </a:xfrm>
            <a:prstGeom prst="rect">
              <a:avLst/>
            </a:prstGeom>
          </p:spPr>
        </p:pic>
        <p:sp>
          <p:nvSpPr>
            <p:cNvPr id="46" name="object 45"/>
            <p:cNvSpPr/>
            <p:nvPr/>
          </p:nvSpPr>
          <p:spPr>
            <a:xfrm>
              <a:off x="7096409" y="4654983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55202" y="4636853"/>
              <a:ext cx="166100" cy="246060"/>
            </a:xfrm>
            <a:prstGeom prst="rect">
              <a:avLst/>
            </a:prstGeom>
          </p:spPr>
        </p:pic>
        <p:pic>
          <p:nvPicPr>
            <p:cNvPr id="48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50019" y="4688913"/>
              <a:ext cx="195300" cy="199148"/>
            </a:xfrm>
            <a:prstGeom prst="rect">
              <a:avLst/>
            </a:prstGeom>
          </p:spPr>
        </p:pic>
      </p:grpSp>
      <p:sp>
        <p:nvSpPr>
          <p:cNvPr id="51" name="50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69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089900" y="0"/>
            <a:ext cx="26035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3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6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1099" y="200025"/>
            <a:ext cx="4112397" cy="4495800"/>
            <a:chOff x="1580017" y="1367834"/>
            <a:chExt cx="4983480" cy="5280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642444" y="272851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215124" y="503819"/>
            <a:ext cx="2121535" cy="3000375"/>
            <a:chOff x="6215124" y="1671628"/>
            <a:chExt cx="2121535" cy="3000375"/>
          </a:xfrm>
        </p:grpSpPr>
        <p:sp>
          <p:nvSpPr>
            <p:cNvPr id="8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 rot="1140000">
            <a:off x="6400971" y="2135524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 dirty="0">
              <a:latin typeface="Piepie"/>
              <a:cs typeface="Piepi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99474" y="6942608"/>
            <a:ext cx="2100599" cy="44658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6100" y="4924425"/>
            <a:ext cx="9701486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MACHT DER STIMME IN DER SYNCHRONISATION:</a:t>
            </a:r>
            <a:br>
              <a:rPr lang="de-DE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KÜNSTLERISCHE UND KULTURELLE REISE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400" b="1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Einführung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93401" y="1544943"/>
            <a:ext cx="5827852" cy="5333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Stimme ist ein mächtiges und schwer fassbares Instrument, das über bloße Worte und Töne hinausgeht.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der Synchronisation ist die Stimme die emotionale Manifestation jeder Figur, die das Bild auf dem Bildschirm vervollständigt und verstärkt.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Große Produktionsfirmen wählen die </a:t>
            </a:r>
            <a:r>
              <a:rPr lang="de-DE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Synchronsprecher:innen</a:t>
            </a:r>
            <a:r>
              <a:rPr lang="de-D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sorgfältig aus, um sicherzustellen, dass sie perfekt zu jeder Figur passen und die kulturellen und künstlerischen Erwartungen widerspiegeln.</a:t>
            </a:r>
            <a:endParaRPr sz="2600" dirty="0">
              <a:latin typeface="Helvetica World"/>
              <a:cs typeface="Helvetica World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51500" y="3227185"/>
            <a:ext cx="44196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Stimme im Kino ist ein wesentlicher Bestandteil des Gesamterlebnisses.</a:t>
            </a:r>
            <a:endParaRPr lang="es-ES" dirty="0"/>
          </a:p>
        </p:txBody>
      </p:sp>
      <p:sp>
        <p:nvSpPr>
          <p:cNvPr id="142" name="141 Marcador de texto"/>
          <p:cNvSpPr>
            <a:spLocks noGrp="1"/>
          </p:cNvSpPr>
          <p:nvPr>
            <p:ph type="body" sz="quarter" idx="13"/>
          </p:nvPr>
        </p:nvSpPr>
        <p:spPr>
          <a:xfrm>
            <a:off x="5651500" y="4238625"/>
            <a:ext cx="4419600" cy="918734"/>
          </a:xfrm>
        </p:spPr>
        <p:txBody>
          <a:bodyPr/>
          <a:lstStyle/>
          <a:p>
            <a:r>
              <a:rPr lang="de-DE" sz="1800" dirty="0"/>
              <a:t>Tonschaffende wissen, dass das Verändern oder Entfernen bestimmter Klänge die Wahrnehmung des Bildes durch das Publikum erheblich beeinflussen kann.</a:t>
            </a:r>
            <a:endParaRPr lang="es-ES" sz="1800" dirty="0"/>
          </a:p>
        </p:txBody>
      </p:sp>
      <p:sp>
        <p:nvSpPr>
          <p:cNvPr id="144" name="143 Marcador de texto"/>
          <p:cNvSpPr>
            <a:spLocks noGrp="1"/>
          </p:cNvSpPr>
          <p:nvPr>
            <p:ph type="body" sz="quarter" idx="15"/>
          </p:nvPr>
        </p:nvSpPr>
        <p:spPr>
          <a:xfrm>
            <a:off x="5651500" y="5597763"/>
            <a:ext cx="4419600" cy="5458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Synchronsprecher:innen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müssen die körperlichen und emotionalen Ausdrücke der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Schauspieler:innen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 dem Bildschirm nachahmen, was die Stimme zu einem wesentlichen Element der Aufführung macht.</a:t>
            </a:r>
            <a:endParaRPr lang="es-ES" dirty="0"/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/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3400425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76172" y="4497705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5"/>
          <p:cNvGrpSpPr/>
          <p:nvPr/>
        </p:nvGrpSpPr>
        <p:grpSpPr>
          <a:xfrm>
            <a:off x="4976172" y="5869305"/>
            <a:ext cx="502920" cy="502920"/>
            <a:chOff x="4976172" y="4037910"/>
            <a:chExt cx="502920" cy="502920"/>
          </a:xfrm>
        </p:grpSpPr>
        <p:sp>
          <p:nvSpPr>
            <p:cNvPr id="102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4660901" y="551662"/>
            <a:ext cx="4267200" cy="14976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 Stimme im Kino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4327197" y="346865"/>
            <a:ext cx="4495800" cy="755650"/>
          </a:xfrm>
        </p:spPr>
        <p:txBody>
          <a:bodyPr/>
          <a:lstStyle/>
          <a:p>
            <a:r>
              <a:rPr lang="en-GB" dirty="0"/>
              <a:t>Die </a:t>
            </a:r>
            <a:r>
              <a:rPr lang="en-GB" dirty="0" err="1"/>
              <a:t>einzigartige</a:t>
            </a:r>
            <a:r>
              <a:rPr lang="en-GB" dirty="0"/>
              <a:t> Kraft der </a:t>
            </a:r>
            <a:r>
              <a:rPr lang="en-GB" dirty="0" err="1"/>
              <a:t>Stimme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469900" y="2143524"/>
            <a:ext cx="3429000" cy="3619101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object 35"/>
          <p:cNvSpPr txBox="1"/>
          <p:nvPr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3670300" y="2943225"/>
            <a:ext cx="3500183" cy="3581400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1079153" y="2851683"/>
            <a:ext cx="2362547" cy="1920342"/>
          </a:xfrm>
        </p:spPr>
        <p:txBody>
          <a:bodyPr/>
          <a:lstStyle/>
          <a:p>
            <a:r>
              <a:rPr lang="de-DE" sz="2000" dirty="0"/>
              <a:t>Die Stimme ist ein unverwechselbares Instrument mit unzähligen Intonationen, Tonhöhen und Variationen.</a:t>
            </a:r>
            <a:endParaRPr lang="es-ES" sz="32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4016356" y="3171825"/>
            <a:ext cx="2865102" cy="2067566"/>
          </a:xfrm>
        </p:spPr>
        <p:txBody>
          <a:bodyPr/>
          <a:lstStyle/>
          <a:p>
            <a:r>
              <a:rPr lang="de-DE" sz="2000" dirty="0">
                <a:solidFill>
                  <a:schemeClr val="bg1"/>
                </a:solidFill>
              </a:rPr>
              <a:t>Die Synchronisation stützt sich auf die Stimme, um Emotionen und körperliche Ausdrücke zu vermitteln, so dass das Publikum eine Verbindung zu den Figuren und ihren Erfahrungen herstellen kann.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6913375" y="2277464"/>
            <a:ext cx="3429000" cy="361910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7446601" y="2714625"/>
            <a:ext cx="2362547" cy="1920342"/>
          </a:xfrm>
        </p:spPr>
        <p:txBody>
          <a:bodyPr/>
          <a:lstStyle/>
          <a:p>
            <a:r>
              <a:rPr lang="de-DE" sz="2000" dirty="0"/>
              <a:t>Im Rahmen des DUB-IN-Projekts erleichtert die Kraft der Stimme die Kommunikation und den emotionalen Ausdruck des synchronisierten Materials.</a:t>
            </a:r>
            <a:endParaRPr lang="es-E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08300" y="1733117"/>
            <a:ext cx="6934199" cy="555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 Kultur hat ihre eigene Art, Gefühle durch die Stimme auszudrücken.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Synchronisation bietet die Möglichkeit, Figuren an kulturelle Erwartungen und künstlerische Ziele anzupassen.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Mehrsprachige Variationen der Stimme einer Figur können unterschiedliche kulturelle Ausdrucksformen und Erwartungen zum Ausdruck bringen.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469900" y="657225"/>
            <a:ext cx="9144001" cy="8244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Kulturelle</a:t>
            </a:r>
            <a:r>
              <a:rPr lang="en-GB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Besonderheiten</a:t>
            </a:r>
            <a:r>
              <a:rPr lang="en-GB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der </a:t>
            </a:r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Stimme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3324225"/>
            <a:ext cx="1066800" cy="137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1408938"/>
            <a:ext cx="1142999" cy="147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7" y="5305425"/>
            <a:ext cx="1066800" cy="1376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3652384" y="298576"/>
            <a:ext cx="6203633" cy="86756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 sz="4400" b="1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Beispiele für kulturelle Referenzen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21629" y="2050672"/>
            <a:ext cx="5827852" cy="5166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Beispiele aus der griechischen, deutschen und spanischen Synchronisation zeigen, wie kulturelle Bezüge die Verbindung zwischen dem Publikum und den Figuren verstärken.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Sprecher:innen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können dem synchronisierten Material ihre eigenen künstlerischen und kulturspezifischen Akzente verleihen, wodurch die Darbietung authentischer und glaubwürdiger wird.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6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49844" y="2572143"/>
            <a:ext cx="47244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Stimme hat eine pädagogische Kraft, da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Erzieher:innen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ihre Stimme einsetzen, um Botschaften zu vermitteln und das Lernen zu erleichtern.</a:t>
            </a:r>
            <a:endParaRPr lang="es-ES" sz="1800" dirty="0"/>
          </a:p>
        </p:txBody>
      </p:sp>
      <p:sp>
        <p:nvSpPr>
          <p:cNvPr id="142" name="141 Marcador de texto"/>
          <p:cNvSpPr>
            <a:spLocks noGrp="1"/>
          </p:cNvSpPr>
          <p:nvPr>
            <p:ph type="body" sz="quarter" idx="13"/>
          </p:nvPr>
        </p:nvSpPr>
        <p:spPr>
          <a:xfrm>
            <a:off x="5651500" y="4996291"/>
            <a:ext cx="4419600" cy="91873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Auch wenn dies nicht der Hauptschwerpunkt von DUB-IN ist, sollte das Bildungspotenzial der Stimme berücksichtigt werden.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>
          <a:xfrm>
            <a:off x="-335094" y="0"/>
            <a:ext cx="4432300" cy="7562850"/>
          </a:xfrm>
        </p:spPr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2887865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76172" y="5107305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3975100" y="98871"/>
            <a:ext cx="5423921" cy="19039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4400" b="1" kern="0" spc="-5" dirty="0">
                <a:solidFill>
                  <a:prstClr val="black">
                    <a:lumMod val="50000"/>
                    <a:lumOff val="50000"/>
                  </a:prstClr>
                </a:solidFill>
              </a:rPr>
              <a:t>Die </a:t>
            </a:r>
            <a:r>
              <a:rPr lang="en-GB" sz="4400" b="1" kern="0" spc="-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pädagogische</a:t>
            </a:r>
            <a:r>
              <a:rPr lang="en-GB" sz="4400" b="1" kern="0" spc="-5" dirty="0">
                <a:solidFill>
                  <a:prstClr val="black">
                    <a:lumMod val="50000"/>
                    <a:lumOff val="50000"/>
                  </a:prstClr>
                </a:solidFill>
              </a:rPr>
              <a:t> Kraft der </a:t>
            </a:r>
            <a:r>
              <a:rPr lang="en-GB" sz="4400" b="1" kern="0" spc="-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Stimme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92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5554662" y="885825"/>
            <a:ext cx="3297238" cy="755650"/>
          </a:xfrm>
        </p:spPr>
        <p:txBody>
          <a:bodyPr/>
          <a:lstStyle/>
          <a:p>
            <a:r>
              <a:rPr lang="en-GB" dirty="0" err="1"/>
              <a:t>Fazit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171922" y="3799253"/>
            <a:ext cx="3722917" cy="3681047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38570" y="7198099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Bild von: pexels-brett-sayles-4007613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6337300" y="3019425"/>
            <a:ext cx="3979675" cy="4075969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742035" y="4238625"/>
            <a:ext cx="2542595" cy="1829507"/>
          </a:xfrm>
        </p:spPr>
        <p:txBody>
          <a:bodyPr/>
          <a:lstStyle/>
          <a:p>
            <a:r>
              <a:rPr lang="de-DE" sz="2400" dirty="0"/>
              <a:t>Sie prägt die Charaktere und ihre Emotionen und bereichert das Seherlebnis der </a:t>
            </a:r>
            <a:r>
              <a:rPr lang="de-DE" sz="2400" dirty="0" err="1"/>
              <a:t>Zuschauer:innen</a:t>
            </a:r>
            <a:r>
              <a:rPr lang="de-DE" sz="2400" dirty="0"/>
              <a:t> weltweit.</a:t>
            </a:r>
            <a:endParaRPr lang="en-GB" sz="24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6669393" y="3298208"/>
            <a:ext cx="3428999" cy="2209800"/>
          </a:xfrm>
        </p:spPr>
        <p:txBody>
          <a:bodyPr/>
          <a:lstStyle/>
          <a:p>
            <a:r>
              <a:rPr lang="de-DE" sz="2400" dirty="0">
                <a:solidFill>
                  <a:schemeClr val="bg1"/>
                </a:solidFill>
              </a:rPr>
              <a:t>Das Verständnis für die Macht der Stimme ermöglicht es uns, ihr Potenzial im Rahmen des DUB-IN-Projekts und seine Auswirkungen auf Menschen mit psychosozialen Behinderungen zu untersuchen.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2774554" y="809625"/>
            <a:ext cx="4172346" cy="4038035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3324117" y="1418653"/>
            <a:ext cx="3073220" cy="182950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Stimme in der Synchronisation ist nicht nur ein technisches Element, sondern ein künstlerischer und kultureller Ausdruck.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2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sp>
          <p:nvSpPr>
            <p:cNvPr id="4" name="object 4"/>
            <p:cNvSpPr/>
            <p:nvPr/>
          </p:nvSpPr>
          <p:spPr>
            <a:xfrm>
              <a:off x="4959158" y="2625923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626287" y="0"/>
                  </a:moveTo>
                  <a:lnTo>
                    <a:pt x="577344" y="1884"/>
                  </a:lnTo>
                  <a:lnTo>
                    <a:pt x="529431" y="7444"/>
                  </a:lnTo>
                  <a:lnTo>
                    <a:pt x="482687" y="16540"/>
                  </a:lnTo>
                  <a:lnTo>
                    <a:pt x="437251" y="29034"/>
                  </a:lnTo>
                  <a:lnTo>
                    <a:pt x="393264" y="44786"/>
                  </a:lnTo>
                  <a:lnTo>
                    <a:pt x="350864" y="63657"/>
                  </a:lnTo>
                  <a:lnTo>
                    <a:pt x="310190" y="85508"/>
                  </a:lnTo>
                  <a:lnTo>
                    <a:pt x="271382" y="110198"/>
                  </a:lnTo>
                  <a:lnTo>
                    <a:pt x="234578" y="137590"/>
                  </a:lnTo>
                  <a:lnTo>
                    <a:pt x="199919" y="167544"/>
                  </a:lnTo>
                  <a:lnTo>
                    <a:pt x="167543" y="199921"/>
                  </a:lnTo>
                  <a:lnTo>
                    <a:pt x="137589" y="234581"/>
                  </a:lnTo>
                  <a:lnTo>
                    <a:pt x="110198" y="271385"/>
                  </a:lnTo>
                  <a:lnTo>
                    <a:pt x="85507" y="310194"/>
                  </a:lnTo>
                  <a:lnTo>
                    <a:pt x="63657" y="350868"/>
                  </a:lnTo>
                  <a:lnTo>
                    <a:pt x="44786" y="393270"/>
                  </a:lnTo>
                  <a:lnTo>
                    <a:pt x="29034" y="437258"/>
                  </a:lnTo>
                  <a:lnTo>
                    <a:pt x="16540" y="482695"/>
                  </a:lnTo>
                  <a:lnTo>
                    <a:pt x="7444" y="529440"/>
                  </a:lnTo>
                  <a:lnTo>
                    <a:pt x="1884" y="577355"/>
                  </a:lnTo>
                  <a:lnTo>
                    <a:pt x="0" y="626300"/>
                  </a:lnTo>
                  <a:lnTo>
                    <a:pt x="1884" y="675245"/>
                  </a:lnTo>
                  <a:lnTo>
                    <a:pt x="7444" y="723160"/>
                  </a:lnTo>
                  <a:lnTo>
                    <a:pt x="16540" y="769905"/>
                  </a:lnTo>
                  <a:lnTo>
                    <a:pt x="29034" y="815342"/>
                  </a:lnTo>
                  <a:lnTo>
                    <a:pt x="44786" y="859330"/>
                  </a:lnTo>
                  <a:lnTo>
                    <a:pt x="63657" y="901732"/>
                  </a:lnTo>
                  <a:lnTo>
                    <a:pt x="85507" y="942406"/>
                  </a:lnTo>
                  <a:lnTo>
                    <a:pt x="110198" y="981215"/>
                  </a:lnTo>
                  <a:lnTo>
                    <a:pt x="137589" y="1018019"/>
                  </a:lnTo>
                  <a:lnTo>
                    <a:pt x="167543" y="1052679"/>
                  </a:lnTo>
                  <a:lnTo>
                    <a:pt x="199919" y="1085056"/>
                  </a:lnTo>
                  <a:lnTo>
                    <a:pt x="234578" y="1115010"/>
                  </a:lnTo>
                  <a:lnTo>
                    <a:pt x="271382" y="1142402"/>
                  </a:lnTo>
                  <a:lnTo>
                    <a:pt x="310190" y="1167092"/>
                  </a:lnTo>
                  <a:lnTo>
                    <a:pt x="350864" y="1188943"/>
                  </a:lnTo>
                  <a:lnTo>
                    <a:pt x="393264" y="1207814"/>
                  </a:lnTo>
                  <a:lnTo>
                    <a:pt x="437251" y="1223566"/>
                  </a:lnTo>
                  <a:lnTo>
                    <a:pt x="482687" y="1236060"/>
                  </a:lnTo>
                  <a:lnTo>
                    <a:pt x="529431" y="1245156"/>
                  </a:lnTo>
                  <a:lnTo>
                    <a:pt x="577344" y="1250716"/>
                  </a:lnTo>
                  <a:lnTo>
                    <a:pt x="626287" y="1252601"/>
                  </a:lnTo>
                  <a:lnTo>
                    <a:pt x="675232" y="1250716"/>
                  </a:lnTo>
                  <a:lnTo>
                    <a:pt x="723147" y="1245156"/>
                  </a:lnTo>
                  <a:lnTo>
                    <a:pt x="769893" y="1236060"/>
                  </a:lnTo>
                  <a:lnTo>
                    <a:pt x="815329" y="1223566"/>
                  </a:lnTo>
                  <a:lnTo>
                    <a:pt x="859318" y="1207814"/>
                  </a:lnTo>
                  <a:lnTo>
                    <a:pt x="901719" y="1188943"/>
                  </a:lnTo>
                  <a:lnTo>
                    <a:pt x="942394" y="1167092"/>
                  </a:lnTo>
                  <a:lnTo>
                    <a:pt x="981203" y="1142402"/>
                  </a:lnTo>
                  <a:lnTo>
                    <a:pt x="1018007" y="1115010"/>
                  </a:lnTo>
                  <a:lnTo>
                    <a:pt x="1052667" y="1085056"/>
                  </a:lnTo>
                  <a:lnTo>
                    <a:pt x="1085043" y="1052679"/>
                  </a:lnTo>
                  <a:lnTo>
                    <a:pt x="1114997" y="1018019"/>
                  </a:lnTo>
                  <a:lnTo>
                    <a:pt x="1142389" y="981215"/>
                  </a:lnTo>
                  <a:lnTo>
                    <a:pt x="1167080" y="942406"/>
                  </a:lnTo>
                  <a:lnTo>
                    <a:pt x="1188930" y="901732"/>
                  </a:lnTo>
                  <a:lnTo>
                    <a:pt x="1207801" y="859330"/>
                  </a:lnTo>
                  <a:lnTo>
                    <a:pt x="1223553" y="815342"/>
                  </a:lnTo>
                  <a:lnTo>
                    <a:pt x="1236047" y="769905"/>
                  </a:lnTo>
                  <a:lnTo>
                    <a:pt x="1245143" y="723160"/>
                  </a:lnTo>
                  <a:lnTo>
                    <a:pt x="1250704" y="675245"/>
                  </a:lnTo>
                  <a:lnTo>
                    <a:pt x="1252588" y="626300"/>
                  </a:lnTo>
                  <a:lnTo>
                    <a:pt x="1250704" y="577355"/>
                  </a:lnTo>
                  <a:lnTo>
                    <a:pt x="1245143" y="529440"/>
                  </a:lnTo>
                  <a:lnTo>
                    <a:pt x="1236047" y="482695"/>
                  </a:lnTo>
                  <a:lnTo>
                    <a:pt x="1223553" y="437258"/>
                  </a:lnTo>
                  <a:lnTo>
                    <a:pt x="1207801" y="393270"/>
                  </a:lnTo>
                  <a:lnTo>
                    <a:pt x="1188930" y="350868"/>
                  </a:lnTo>
                  <a:lnTo>
                    <a:pt x="1167080" y="310194"/>
                  </a:lnTo>
                  <a:lnTo>
                    <a:pt x="1142389" y="271385"/>
                  </a:lnTo>
                  <a:lnTo>
                    <a:pt x="1114997" y="234581"/>
                  </a:lnTo>
                  <a:lnTo>
                    <a:pt x="1085043" y="199921"/>
                  </a:lnTo>
                  <a:lnTo>
                    <a:pt x="1052667" y="167544"/>
                  </a:lnTo>
                  <a:lnTo>
                    <a:pt x="1018007" y="137590"/>
                  </a:lnTo>
                  <a:lnTo>
                    <a:pt x="981203" y="110198"/>
                  </a:lnTo>
                  <a:lnTo>
                    <a:pt x="942394" y="85508"/>
                  </a:lnTo>
                  <a:lnTo>
                    <a:pt x="901719" y="63657"/>
                  </a:lnTo>
                  <a:lnTo>
                    <a:pt x="859318" y="44786"/>
                  </a:lnTo>
                  <a:lnTo>
                    <a:pt x="815329" y="29034"/>
                  </a:lnTo>
                  <a:lnTo>
                    <a:pt x="769893" y="16540"/>
                  </a:lnTo>
                  <a:lnTo>
                    <a:pt x="723147" y="7444"/>
                  </a:lnTo>
                  <a:lnTo>
                    <a:pt x="675232" y="1884"/>
                  </a:lnTo>
                  <a:lnTo>
                    <a:pt x="626287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95671" y="2960255"/>
              <a:ext cx="866775" cy="542290"/>
            </a:xfrm>
            <a:custGeom>
              <a:avLst/>
              <a:gdLst/>
              <a:ahLst/>
              <a:cxnLst/>
              <a:rect l="l" t="t" r="r" b="b"/>
              <a:pathLst>
                <a:path w="866775" h="542289">
                  <a:moveTo>
                    <a:pt x="320548" y="351523"/>
                  </a:moveTo>
                  <a:lnTo>
                    <a:pt x="318058" y="299161"/>
                  </a:lnTo>
                  <a:lnTo>
                    <a:pt x="302590" y="239471"/>
                  </a:lnTo>
                  <a:lnTo>
                    <a:pt x="281838" y="191998"/>
                  </a:lnTo>
                  <a:lnTo>
                    <a:pt x="254838" y="148043"/>
                  </a:lnTo>
                  <a:lnTo>
                    <a:pt x="222707" y="108889"/>
                  </a:lnTo>
                  <a:lnTo>
                    <a:pt x="186537" y="75793"/>
                  </a:lnTo>
                  <a:lnTo>
                    <a:pt x="151155" y="51130"/>
                  </a:lnTo>
                  <a:lnTo>
                    <a:pt x="114554" y="32296"/>
                  </a:lnTo>
                  <a:lnTo>
                    <a:pt x="77038" y="17576"/>
                  </a:lnTo>
                  <a:lnTo>
                    <a:pt x="38938" y="5308"/>
                  </a:lnTo>
                  <a:lnTo>
                    <a:pt x="31940" y="3378"/>
                  </a:lnTo>
                  <a:lnTo>
                    <a:pt x="26543" y="0"/>
                  </a:lnTo>
                  <a:lnTo>
                    <a:pt x="0" y="38265"/>
                  </a:lnTo>
                  <a:lnTo>
                    <a:pt x="1460" y="53759"/>
                  </a:lnTo>
                  <a:lnTo>
                    <a:pt x="5270" y="69570"/>
                  </a:lnTo>
                  <a:lnTo>
                    <a:pt x="9804" y="83566"/>
                  </a:lnTo>
                  <a:lnTo>
                    <a:pt x="14211" y="95389"/>
                  </a:lnTo>
                  <a:lnTo>
                    <a:pt x="46990" y="177190"/>
                  </a:lnTo>
                  <a:lnTo>
                    <a:pt x="64376" y="223367"/>
                  </a:lnTo>
                  <a:lnTo>
                    <a:pt x="81229" y="269811"/>
                  </a:lnTo>
                  <a:lnTo>
                    <a:pt x="135686" y="423773"/>
                  </a:lnTo>
                  <a:lnTo>
                    <a:pt x="147218" y="458965"/>
                  </a:lnTo>
                  <a:lnTo>
                    <a:pt x="163893" y="501599"/>
                  </a:lnTo>
                  <a:lnTo>
                    <a:pt x="186220" y="534949"/>
                  </a:lnTo>
                  <a:lnTo>
                    <a:pt x="214744" y="542290"/>
                  </a:lnTo>
                  <a:lnTo>
                    <a:pt x="221589" y="538556"/>
                  </a:lnTo>
                  <a:lnTo>
                    <a:pt x="268757" y="481190"/>
                  </a:lnTo>
                  <a:lnTo>
                    <a:pt x="294017" y="440867"/>
                  </a:lnTo>
                  <a:lnTo>
                    <a:pt x="311899" y="398195"/>
                  </a:lnTo>
                  <a:lnTo>
                    <a:pt x="320548" y="351523"/>
                  </a:lnTo>
                  <a:close/>
                </a:path>
                <a:path w="866775" h="542289">
                  <a:moveTo>
                    <a:pt x="553770" y="144653"/>
                  </a:moveTo>
                  <a:lnTo>
                    <a:pt x="552932" y="94996"/>
                  </a:lnTo>
                  <a:lnTo>
                    <a:pt x="543115" y="48412"/>
                  </a:lnTo>
                  <a:lnTo>
                    <a:pt x="506907" y="41833"/>
                  </a:lnTo>
                  <a:lnTo>
                    <a:pt x="499618" y="47028"/>
                  </a:lnTo>
                  <a:lnTo>
                    <a:pt x="494969" y="54711"/>
                  </a:lnTo>
                  <a:lnTo>
                    <a:pt x="491985" y="63944"/>
                  </a:lnTo>
                  <a:lnTo>
                    <a:pt x="489661" y="73812"/>
                  </a:lnTo>
                  <a:lnTo>
                    <a:pt x="493509" y="116497"/>
                  </a:lnTo>
                  <a:lnTo>
                    <a:pt x="496493" y="169189"/>
                  </a:lnTo>
                  <a:lnTo>
                    <a:pt x="497636" y="224917"/>
                  </a:lnTo>
                  <a:lnTo>
                    <a:pt x="495985" y="276733"/>
                  </a:lnTo>
                  <a:lnTo>
                    <a:pt x="490562" y="317715"/>
                  </a:lnTo>
                  <a:lnTo>
                    <a:pt x="482511" y="354965"/>
                  </a:lnTo>
                  <a:lnTo>
                    <a:pt x="461149" y="381165"/>
                  </a:lnTo>
                  <a:lnTo>
                    <a:pt x="448538" y="373087"/>
                  </a:lnTo>
                  <a:lnTo>
                    <a:pt x="433641" y="324281"/>
                  </a:lnTo>
                  <a:lnTo>
                    <a:pt x="427685" y="273494"/>
                  </a:lnTo>
                  <a:lnTo>
                    <a:pt x="422821" y="222631"/>
                  </a:lnTo>
                  <a:lnTo>
                    <a:pt x="418287" y="176301"/>
                  </a:lnTo>
                  <a:lnTo>
                    <a:pt x="414070" y="129933"/>
                  </a:lnTo>
                  <a:lnTo>
                    <a:pt x="410552" y="83502"/>
                  </a:lnTo>
                  <a:lnTo>
                    <a:pt x="408038" y="36982"/>
                  </a:lnTo>
                  <a:lnTo>
                    <a:pt x="397725" y="27406"/>
                  </a:lnTo>
                  <a:lnTo>
                    <a:pt x="384886" y="24015"/>
                  </a:lnTo>
                  <a:lnTo>
                    <a:pt x="371284" y="23990"/>
                  </a:lnTo>
                  <a:lnTo>
                    <a:pt x="358686" y="24460"/>
                  </a:lnTo>
                  <a:lnTo>
                    <a:pt x="348830" y="35166"/>
                  </a:lnTo>
                  <a:lnTo>
                    <a:pt x="345516" y="51333"/>
                  </a:lnTo>
                  <a:lnTo>
                    <a:pt x="345973" y="69697"/>
                  </a:lnTo>
                  <a:lnTo>
                    <a:pt x="347408" y="87020"/>
                  </a:lnTo>
                  <a:lnTo>
                    <a:pt x="350672" y="139115"/>
                  </a:lnTo>
                  <a:lnTo>
                    <a:pt x="354482" y="191338"/>
                  </a:lnTo>
                  <a:lnTo>
                    <a:pt x="358851" y="243509"/>
                  </a:lnTo>
                  <a:lnTo>
                    <a:pt x="363728" y="295452"/>
                  </a:lnTo>
                  <a:lnTo>
                    <a:pt x="370382" y="346062"/>
                  </a:lnTo>
                  <a:lnTo>
                    <a:pt x="382943" y="390766"/>
                  </a:lnTo>
                  <a:lnTo>
                    <a:pt x="405917" y="426173"/>
                  </a:lnTo>
                  <a:lnTo>
                    <a:pt x="443826" y="448932"/>
                  </a:lnTo>
                  <a:lnTo>
                    <a:pt x="465836" y="452678"/>
                  </a:lnTo>
                  <a:lnTo>
                    <a:pt x="473329" y="452424"/>
                  </a:lnTo>
                  <a:lnTo>
                    <a:pt x="511441" y="434416"/>
                  </a:lnTo>
                  <a:lnTo>
                    <a:pt x="537641" y="395605"/>
                  </a:lnTo>
                  <a:lnTo>
                    <a:pt x="549706" y="318477"/>
                  </a:lnTo>
                  <a:lnTo>
                    <a:pt x="552551" y="262343"/>
                  </a:lnTo>
                  <a:lnTo>
                    <a:pt x="553770" y="202425"/>
                  </a:lnTo>
                  <a:lnTo>
                    <a:pt x="553770" y="144653"/>
                  </a:lnTo>
                  <a:close/>
                </a:path>
                <a:path w="866775" h="542289">
                  <a:moveTo>
                    <a:pt x="866673" y="201676"/>
                  </a:moveTo>
                  <a:lnTo>
                    <a:pt x="856843" y="160096"/>
                  </a:lnTo>
                  <a:lnTo>
                    <a:pt x="801255" y="113030"/>
                  </a:lnTo>
                  <a:lnTo>
                    <a:pt x="755865" y="96888"/>
                  </a:lnTo>
                  <a:lnTo>
                    <a:pt x="742264" y="95059"/>
                  </a:lnTo>
                  <a:lnTo>
                    <a:pt x="729589" y="98158"/>
                  </a:lnTo>
                  <a:lnTo>
                    <a:pt x="720991" y="109499"/>
                  </a:lnTo>
                  <a:lnTo>
                    <a:pt x="710615" y="139674"/>
                  </a:lnTo>
                  <a:lnTo>
                    <a:pt x="689000" y="200012"/>
                  </a:lnTo>
                  <a:lnTo>
                    <a:pt x="678637" y="230174"/>
                  </a:lnTo>
                  <a:lnTo>
                    <a:pt x="666216" y="268478"/>
                  </a:lnTo>
                  <a:lnTo>
                    <a:pt x="642073" y="345020"/>
                  </a:lnTo>
                  <a:lnTo>
                    <a:pt x="629780" y="382930"/>
                  </a:lnTo>
                  <a:lnTo>
                    <a:pt x="624560" y="396722"/>
                  </a:lnTo>
                  <a:lnTo>
                    <a:pt x="612825" y="423570"/>
                  </a:lnTo>
                  <a:lnTo>
                    <a:pt x="607606" y="437349"/>
                  </a:lnTo>
                  <a:lnTo>
                    <a:pt x="604532" y="448906"/>
                  </a:lnTo>
                  <a:lnTo>
                    <a:pt x="603465" y="460082"/>
                  </a:lnTo>
                  <a:lnTo>
                    <a:pt x="605142" y="470357"/>
                  </a:lnTo>
                  <a:lnTo>
                    <a:pt x="610285" y="479183"/>
                  </a:lnTo>
                  <a:lnTo>
                    <a:pt x="611136" y="480199"/>
                  </a:lnTo>
                  <a:lnTo>
                    <a:pt x="615264" y="483806"/>
                  </a:lnTo>
                  <a:lnTo>
                    <a:pt x="625043" y="487286"/>
                  </a:lnTo>
                  <a:lnTo>
                    <a:pt x="642099" y="493966"/>
                  </a:lnTo>
                  <a:lnTo>
                    <a:pt x="650519" y="496989"/>
                  </a:lnTo>
                  <a:lnTo>
                    <a:pt x="683679" y="503567"/>
                  </a:lnTo>
                  <a:lnTo>
                    <a:pt x="719289" y="502945"/>
                  </a:lnTo>
                  <a:lnTo>
                    <a:pt x="788644" y="481723"/>
                  </a:lnTo>
                  <a:lnTo>
                    <a:pt x="824992" y="451459"/>
                  </a:lnTo>
                  <a:lnTo>
                    <a:pt x="848525" y="406311"/>
                  </a:lnTo>
                  <a:lnTo>
                    <a:pt x="853605" y="372872"/>
                  </a:lnTo>
                  <a:lnTo>
                    <a:pt x="848372" y="340766"/>
                  </a:lnTo>
                  <a:lnTo>
                    <a:pt x="835139" y="312699"/>
                  </a:lnTo>
                  <a:lnTo>
                    <a:pt x="816229" y="291414"/>
                  </a:lnTo>
                  <a:lnTo>
                    <a:pt x="824458" y="283375"/>
                  </a:lnTo>
                  <a:lnTo>
                    <a:pt x="861466" y="233464"/>
                  </a:lnTo>
                  <a:lnTo>
                    <a:pt x="866355" y="209651"/>
                  </a:lnTo>
                  <a:lnTo>
                    <a:pt x="866673" y="201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2079" y="3459249"/>
              <a:ext cx="547370" cy="546735"/>
            </a:xfrm>
            <a:custGeom>
              <a:avLst/>
              <a:gdLst/>
              <a:ahLst/>
              <a:cxnLst/>
              <a:rect l="l" t="t" r="r" b="b"/>
              <a:pathLst>
                <a:path w="547370" h="546735">
                  <a:moveTo>
                    <a:pt x="257965" y="21"/>
                  </a:moveTo>
                  <a:lnTo>
                    <a:pt x="214423" y="0"/>
                  </a:lnTo>
                  <a:lnTo>
                    <a:pt x="172618" y="9460"/>
                  </a:lnTo>
                  <a:lnTo>
                    <a:pt x="134047" y="27695"/>
                  </a:lnTo>
                  <a:lnTo>
                    <a:pt x="100205" y="53999"/>
                  </a:lnTo>
                  <a:lnTo>
                    <a:pt x="72587" y="87664"/>
                  </a:lnTo>
                  <a:lnTo>
                    <a:pt x="52689" y="127985"/>
                  </a:lnTo>
                  <a:lnTo>
                    <a:pt x="10665" y="245358"/>
                  </a:lnTo>
                  <a:lnTo>
                    <a:pt x="0" y="293800"/>
                  </a:lnTo>
                  <a:lnTo>
                    <a:pt x="1736" y="341728"/>
                  </a:lnTo>
                  <a:lnTo>
                    <a:pt x="14903" y="387132"/>
                  </a:lnTo>
                  <a:lnTo>
                    <a:pt x="38528" y="428001"/>
                  </a:lnTo>
                  <a:lnTo>
                    <a:pt x="71638" y="462325"/>
                  </a:lnTo>
                  <a:lnTo>
                    <a:pt x="48435" y="488090"/>
                  </a:lnTo>
                  <a:lnTo>
                    <a:pt x="25932" y="500866"/>
                  </a:lnTo>
                  <a:lnTo>
                    <a:pt x="8917" y="505198"/>
                  </a:lnTo>
                  <a:lnTo>
                    <a:pt x="2181" y="505632"/>
                  </a:lnTo>
                  <a:lnTo>
                    <a:pt x="44457" y="522894"/>
                  </a:lnTo>
                  <a:lnTo>
                    <a:pt x="80899" y="521428"/>
                  </a:lnTo>
                  <a:lnTo>
                    <a:pt x="109831" y="509365"/>
                  </a:lnTo>
                  <a:lnTo>
                    <a:pt x="129575" y="494837"/>
                  </a:lnTo>
                  <a:lnTo>
                    <a:pt x="245793" y="536442"/>
                  </a:lnTo>
                  <a:lnTo>
                    <a:pt x="289581" y="546652"/>
                  </a:lnTo>
                  <a:lnTo>
                    <a:pt x="333125" y="546673"/>
                  </a:lnTo>
                  <a:lnTo>
                    <a:pt x="374929" y="537213"/>
                  </a:lnTo>
                  <a:lnTo>
                    <a:pt x="413499" y="518977"/>
                  </a:lnTo>
                  <a:lnTo>
                    <a:pt x="447339" y="492673"/>
                  </a:lnTo>
                  <a:lnTo>
                    <a:pt x="474955" y="459008"/>
                  </a:lnTo>
                  <a:lnTo>
                    <a:pt x="494852" y="418688"/>
                  </a:lnTo>
                  <a:lnTo>
                    <a:pt x="536877" y="301314"/>
                  </a:lnTo>
                  <a:lnTo>
                    <a:pt x="547086" y="257526"/>
                  </a:lnTo>
                  <a:lnTo>
                    <a:pt x="547108" y="213983"/>
                  </a:lnTo>
                  <a:lnTo>
                    <a:pt x="537648" y="172178"/>
                  </a:lnTo>
                  <a:lnTo>
                    <a:pt x="519414" y="133609"/>
                  </a:lnTo>
                  <a:lnTo>
                    <a:pt x="493113" y="99768"/>
                  </a:lnTo>
                  <a:lnTo>
                    <a:pt x="459451" y="72152"/>
                  </a:lnTo>
                  <a:lnTo>
                    <a:pt x="419135" y="52255"/>
                  </a:lnTo>
                  <a:lnTo>
                    <a:pt x="301749" y="10230"/>
                  </a:lnTo>
                  <a:lnTo>
                    <a:pt x="257965" y="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1140000">
            <a:off x="5317903" y="3581646"/>
            <a:ext cx="456602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0"/>
              </a:lnSpc>
            </a:pPr>
            <a:r>
              <a:rPr sz="2300" spc="5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2300">
              <a:latin typeface="Piepie"/>
              <a:cs typeface="Piepi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6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pic>
        <p:nvPicPr>
          <p:cNvPr id="50" name="49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r="31794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441</Words>
  <Application>Microsoft Office PowerPoint</Application>
  <PresentationFormat>Benutzerdefiniert</PresentationFormat>
  <Paragraphs>33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Calibri</vt:lpstr>
      <vt:lpstr>Helvetica World</vt:lpstr>
      <vt:lpstr>Open Sans</vt:lpstr>
      <vt:lpstr>Piepie</vt:lpstr>
      <vt:lpstr>Times New Roman</vt:lpstr>
      <vt:lpstr>Office Theme</vt:lpstr>
      <vt:lpstr>DIE MACHT DER STIMME IN DER SYNCHRONISATION: EINE KÜNSTLERISCHE UND KULTURELLE REISE</vt:lpstr>
      <vt:lpstr>Einführung</vt:lpstr>
      <vt:lpstr>PowerPoint-Präsentation</vt:lpstr>
      <vt:lpstr>PowerPoint-Präsentation</vt:lpstr>
      <vt:lpstr>PowerPoint-Präsentation</vt:lpstr>
      <vt:lpstr>Beispiele für kulturelle Referenzen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PPT</dc:title>
  <dc:creator>Julia Cuny Parra</dc:creator>
  <cp:lastModifiedBy>Gattringer Fabiola</cp:lastModifiedBy>
  <cp:revision>19</cp:revision>
  <dcterms:created xsi:type="dcterms:W3CDTF">2022-02-11T09:39:52Z</dcterms:created>
  <dcterms:modified xsi:type="dcterms:W3CDTF">2023-09-19T22:32:17Z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2022-02-11T00:00:00Z</vt:filetime>
  </property>
</Properties>
</file>