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47740-FE98-4078-9E8C-EFEA53A35165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9552-E3DE-4F38-AE3A-A38D685FD6B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9552-E3DE-4F38-AE3A-A38D685FD6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PODER DE LA VOZ EN EL DOBLAJE: UN VIAJE ARTÍSTICO Y CULTURAL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62298" y="1236908"/>
            <a:ext cx="5827852" cy="6050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poderoso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escurridizo que supera las palabras y los sonidos.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emocional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personaje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productoras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cuidadosamente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asegurarse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encajan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personaje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expectativas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artísticas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199678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cine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clave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</a:t>
            </a:r>
            <a:r>
              <a:rPr lang="en-GB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audiovisual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48960" y="4087618"/>
            <a:ext cx="4419600" cy="918734"/>
          </a:xfrm>
        </p:spPr>
        <p:txBody>
          <a:bodyPr/>
          <a:lstStyle/>
          <a:p>
            <a:r>
              <a:rPr lang="en-GB" sz="1800" dirty="0" smtClean="0"/>
              <a:t>Los </a:t>
            </a:r>
            <a:r>
              <a:rPr lang="en-GB" sz="1800" dirty="0" err="1" smtClean="0"/>
              <a:t>técnicos</a:t>
            </a:r>
            <a:r>
              <a:rPr lang="en-GB" sz="1800" dirty="0" smtClean="0"/>
              <a:t> de </a:t>
            </a:r>
            <a:r>
              <a:rPr lang="en-GB" sz="1800" dirty="0" err="1" smtClean="0"/>
              <a:t>sonido</a:t>
            </a:r>
            <a:r>
              <a:rPr lang="en-GB" sz="1800" dirty="0" smtClean="0"/>
              <a:t> </a:t>
            </a:r>
            <a:r>
              <a:rPr lang="en-GB" sz="1800" dirty="0" err="1" smtClean="0"/>
              <a:t>saben</a:t>
            </a:r>
            <a:r>
              <a:rPr lang="en-GB" sz="1800" dirty="0" smtClean="0"/>
              <a:t> </a:t>
            </a:r>
            <a:r>
              <a:rPr lang="en-GB" sz="1800" dirty="0" err="1" smtClean="0"/>
              <a:t>qué</a:t>
            </a:r>
            <a:r>
              <a:rPr lang="en-GB" sz="1800" dirty="0" smtClean="0"/>
              <a:t> </a:t>
            </a:r>
            <a:r>
              <a:rPr lang="en-GB" sz="1800" dirty="0" err="1" smtClean="0"/>
              <a:t>deben</a:t>
            </a:r>
            <a:r>
              <a:rPr lang="en-GB" sz="1800" dirty="0" smtClean="0"/>
              <a:t> </a:t>
            </a:r>
            <a:r>
              <a:rPr lang="en-GB" sz="1800" dirty="0" err="1" smtClean="0"/>
              <a:t>modificar</a:t>
            </a:r>
            <a:r>
              <a:rPr lang="en-GB" sz="1800" dirty="0" smtClean="0"/>
              <a:t> para </a:t>
            </a:r>
            <a:r>
              <a:rPr lang="en-GB" sz="1800" dirty="0" err="1" smtClean="0"/>
              <a:t>cambiar</a:t>
            </a:r>
            <a:r>
              <a:rPr lang="en-GB" sz="1800" dirty="0" smtClean="0"/>
              <a:t> la </a:t>
            </a:r>
            <a:r>
              <a:rPr lang="en-GB" sz="1800" dirty="0" err="1" smtClean="0"/>
              <a:t>percepción</a:t>
            </a:r>
            <a:r>
              <a:rPr lang="en-GB" sz="1800" dirty="0" smtClean="0"/>
              <a:t> de la </a:t>
            </a:r>
            <a:r>
              <a:rPr lang="en-GB" sz="1800" dirty="0" err="1" smtClean="0"/>
              <a:t>audiencia</a:t>
            </a:r>
            <a:r>
              <a:rPr lang="en-GB" sz="1800" dirty="0" smtClean="0"/>
              <a:t>.</a:t>
            </a:r>
            <a:endParaRPr lang="es-ES" sz="18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597763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deben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recrear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expresiones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emocionales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lo que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hace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que la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sea indispensable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actuación</a:t>
            </a:r>
            <a:r>
              <a:rPr lang="en-GB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2480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31482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8693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660901" y="551662"/>
            <a:ext cx="42672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VOZ EN EL CINE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4327197" y="346865"/>
            <a:ext cx="4495800" cy="755650"/>
          </a:xfrm>
        </p:spPr>
        <p:txBody>
          <a:bodyPr/>
          <a:lstStyle/>
          <a:p>
            <a:r>
              <a:rPr lang="en-GB" dirty="0" smtClean="0"/>
              <a:t>EL PODER SINGULAR DE LA VOZ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469900" y="2143524"/>
            <a:ext cx="3429000" cy="36191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670300" y="2943225"/>
            <a:ext cx="350018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9153" y="2851683"/>
            <a:ext cx="2362547" cy="1920342"/>
          </a:xfrm>
        </p:spPr>
        <p:txBody>
          <a:bodyPr/>
          <a:lstStyle/>
          <a:p>
            <a:r>
              <a:rPr lang="en-GB" sz="2000" dirty="0" smtClean="0"/>
              <a:t>La </a:t>
            </a:r>
            <a:r>
              <a:rPr lang="en-GB" sz="2000" dirty="0" err="1" smtClean="0"/>
              <a:t>voz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un </a:t>
            </a:r>
            <a:r>
              <a:rPr lang="en-GB" sz="2000" dirty="0" err="1" smtClean="0"/>
              <a:t>instrumento</a:t>
            </a:r>
            <a:r>
              <a:rPr lang="en-GB" sz="2000" dirty="0" smtClean="0"/>
              <a:t> </a:t>
            </a:r>
            <a:r>
              <a:rPr lang="en-GB" sz="2000" dirty="0" err="1" smtClean="0"/>
              <a:t>distintivo</a:t>
            </a:r>
            <a:r>
              <a:rPr lang="en-GB" sz="2000" dirty="0" smtClean="0"/>
              <a:t> que </a:t>
            </a:r>
            <a:r>
              <a:rPr lang="en-GB" sz="2000" dirty="0" err="1" smtClean="0"/>
              <a:t>contiene</a:t>
            </a:r>
            <a:r>
              <a:rPr lang="en-GB" sz="2000" dirty="0" smtClean="0"/>
              <a:t> </a:t>
            </a:r>
            <a:r>
              <a:rPr lang="en-GB" sz="2000" dirty="0" err="1" smtClean="0"/>
              <a:t>muchas</a:t>
            </a:r>
            <a:r>
              <a:rPr lang="en-GB" sz="2000" dirty="0" smtClean="0"/>
              <a:t> </a:t>
            </a:r>
            <a:r>
              <a:rPr lang="en-GB" sz="2000" dirty="0" err="1" smtClean="0"/>
              <a:t>entonaciones</a:t>
            </a:r>
            <a:r>
              <a:rPr lang="en-GB" sz="2000" dirty="0" smtClean="0"/>
              <a:t>, tonos y </a:t>
            </a:r>
            <a:r>
              <a:rPr lang="en-GB" sz="2000" dirty="0" err="1" smtClean="0"/>
              <a:t>variaciones</a:t>
            </a:r>
            <a:r>
              <a:rPr lang="en-GB" sz="2000" dirty="0" smtClean="0"/>
              <a:t>.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36502" cy="2067566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El </a:t>
            </a:r>
            <a:r>
              <a:rPr lang="en-GB" sz="2000" dirty="0" err="1" smtClean="0">
                <a:solidFill>
                  <a:schemeClr val="bg1"/>
                </a:solidFill>
              </a:rPr>
              <a:t>doblaje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depende</a:t>
            </a:r>
            <a:r>
              <a:rPr lang="en-GB" sz="2000" dirty="0" smtClean="0">
                <a:solidFill>
                  <a:schemeClr val="bg1"/>
                </a:solidFill>
              </a:rPr>
              <a:t> de la </a:t>
            </a:r>
            <a:r>
              <a:rPr lang="en-GB" sz="2000" dirty="0" err="1" smtClean="0">
                <a:solidFill>
                  <a:schemeClr val="bg1"/>
                </a:solidFill>
              </a:rPr>
              <a:t>voz</a:t>
            </a:r>
            <a:r>
              <a:rPr lang="en-GB" sz="2000" dirty="0" smtClean="0">
                <a:solidFill>
                  <a:schemeClr val="bg1"/>
                </a:solidFill>
              </a:rPr>
              <a:t> para </a:t>
            </a:r>
            <a:r>
              <a:rPr lang="en-GB" sz="2000" dirty="0" err="1" smtClean="0">
                <a:solidFill>
                  <a:schemeClr val="bg1"/>
                </a:solidFill>
              </a:rPr>
              <a:t>expresar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emociones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dirty="0" smtClean="0">
                <a:solidFill>
                  <a:schemeClr val="bg1"/>
                </a:solidFill>
              </a:rPr>
              <a:t>lo que </a:t>
            </a:r>
            <a:r>
              <a:rPr lang="en-GB" sz="2000" dirty="0" err="1" smtClean="0">
                <a:solidFill>
                  <a:schemeClr val="bg1"/>
                </a:solidFill>
              </a:rPr>
              <a:t>permite</a:t>
            </a:r>
            <a:r>
              <a:rPr lang="en-GB" sz="2000" dirty="0" smtClean="0">
                <a:solidFill>
                  <a:schemeClr val="bg1"/>
                </a:solidFill>
              </a:rPr>
              <a:t> a la </a:t>
            </a:r>
            <a:r>
              <a:rPr lang="en-GB" sz="2000" dirty="0" err="1" smtClean="0">
                <a:solidFill>
                  <a:schemeClr val="bg1"/>
                </a:solidFill>
              </a:rPr>
              <a:t>audiencia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conectar</a:t>
            </a:r>
            <a:r>
              <a:rPr lang="en-GB" sz="2000" dirty="0" smtClean="0">
                <a:solidFill>
                  <a:schemeClr val="bg1"/>
                </a:solidFill>
              </a:rPr>
              <a:t> con </a:t>
            </a:r>
            <a:r>
              <a:rPr lang="en-GB" sz="2000" dirty="0" err="1" smtClean="0">
                <a:solidFill>
                  <a:schemeClr val="bg1"/>
                </a:solidFill>
              </a:rPr>
              <a:t>los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personajes</a:t>
            </a:r>
            <a:r>
              <a:rPr lang="en-GB" sz="2000" dirty="0" smtClean="0">
                <a:solidFill>
                  <a:schemeClr val="bg1"/>
                </a:solidFill>
              </a:rPr>
              <a:t> y sus </a:t>
            </a:r>
            <a:r>
              <a:rPr lang="en-GB" sz="2000" dirty="0" err="1" smtClean="0">
                <a:solidFill>
                  <a:schemeClr val="bg1"/>
                </a:solidFill>
              </a:rPr>
              <a:t>experiencias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6913375" y="2277464"/>
            <a:ext cx="3429000" cy="361910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522628" y="2985623"/>
            <a:ext cx="2362547" cy="1920342"/>
          </a:xfrm>
        </p:spPr>
        <p:txBody>
          <a:bodyPr/>
          <a:lstStyle/>
          <a:p>
            <a:r>
              <a:rPr lang="en-GB" sz="2000" dirty="0" smtClean="0"/>
              <a:t>El </a:t>
            </a:r>
            <a:r>
              <a:rPr lang="en-GB" sz="2000" dirty="0" smtClean="0"/>
              <a:t>Proyecto </a:t>
            </a:r>
            <a:r>
              <a:rPr lang="en-GB" sz="2000" dirty="0" smtClean="0"/>
              <a:t>DUB-IN se </a:t>
            </a:r>
            <a:r>
              <a:rPr lang="en-GB" sz="2000" dirty="0" err="1" smtClean="0"/>
              <a:t>nutre</a:t>
            </a:r>
            <a:r>
              <a:rPr lang="en-GB" sz="2000" dirty="0" smtClean="0"/>
              <a:t> del </a:t>
            </a:r>
            <a:r>
              <a:rPr lang="en-GB" sz="2000" dirty="0" err="1" smtClean="0"/>
              <a:t>poder</a:t>
            </a:r>
            <a:r>
              <a:rPr lang="en-GB" sz="2000" dirty="0" smtClean="0"/>
              <a:t> de la </a:t>
            </a:r>
            <a:r>
              <a:rPr lang="en-GB" sz="2000" dirty="0" err="1" smtClean="0"/>
              <a:t>voz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el cine para </a:t>
            </a:r>
            <a:r>
              <a:rPr lang="en-GB" sz="2000" dirty="0" err="1" smtClean="0"/>
              <a:t>facilitar</a:t>
            </a:r>
            <a:r>
              <a:rPr lang="en-GB" sz="2000" dirty="0" smtClean="0"/>
              <a:t> </a:t>
            </a:r>
            <a:r>
              <a:rPr lang="en-GB" sz="2000" dirty="0" smtClean="0"/>
              <a:t>la </a:t>
            </a:r>
            <a:r>
              <a:rPr lang="en-GB" sz="2000" dirty="0" err="1" smtClean="0"/>
              <a:t>comunicación</a:t>
            </a:r>
            <a:r>
              <a:rPr lang="en-GB" sz="2000" dirty="0" smtClean="0"/>
              <a:t> y la </a:t>
            </a:r>
            <a:r>
              <a:rPr lang="en-GB" sz="2000" dirty="0" err="1" smtClean="0"/>
              <a:t>expresión</a:t>
            </a:r>
            <a:r>
              <a:rPr lang="en-GB" sz="2000" dirty="0" smtClean="0"/>
              <a:t> </a:t>
            </a:r>
            <a:r>
              <a:rPr lang="en-GB" sz="2000" dirty="0" err="1" smtClean="0"/>
              <a:t>emocional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general.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952625"/>
            <a:ext cx="6934199" cy="511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personajes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representaciones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plurilingües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personaje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774701" y="657225"/>
            <a:ext cx="8839200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 Y DOBLAJE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33242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408938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7" y="5305425"/>
            <a:ext cx="1066800" cy="137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4127501" y="184236"/>
            <a:ext cx="5253728" cy="97829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 </a:t>
            </a: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CULTURALES EN EL DOBLAJE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34358" y="2203597"/>
            <a:ext cx="5827852" cy="5774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jemplos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películas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riegas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spañolas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audiencia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personajes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añadir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toques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artísticos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material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doblado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haciendo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auténtica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que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audiencia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5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79082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y el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poseen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pedagógico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puesto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sirven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practicar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transmitir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mensaje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 la forma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eficaz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996291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Proyecto DUB-IN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aprovecha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educativo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887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51073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GB" sz="44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</a:rPr>
              <a:t>EL</a:t>
            </a:r>
            <a:r>
              <a:rPr kumimoji="0" lang="en-GB" sz="4400" b="1" i="0" u="none" strike="noStrike" kern="0" cap="none" spc="-5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</a:rPr>
              <a:t> PODER PEDAGÓGICO DE LA VOZ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n-GB" dirty="0" smtClean="0"/>
              <a:t>CONCLUSIÓN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171922" y="3799253"/>
            <a:ext cx="3722917" cy="3681047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615694" y="4334472"/>
            <a:ext cx="2837466" cy="1829507"/>
          </a:xfrm>
        </p:spPr>
        <p:txBody>
          <a:bodyPr/>
          <a:lstStyle/>
          <a:p>
            <a:r>
              <a:rPr lang="en-GB" sz="2400" dirty="0" smtClean="0"/>
              <a:t>El </a:t>
            </a:r>
            <a:r>
              <a:rPr lang="en-GB" sz="2400" dirty="0" err="1" smtClean="0"/>
              <a:t>doblaje</a:t>
            </a:r>
            <a:r>
              <a:rPr lang="en-GB" sz="2400" dirty="0"/>
              <a:t> </a:t>
            </a:r>
            <a:r>
              <a:rPr lang="en-GB" sz="2400" dirty="0" smtClean="0"/>
              <a:t>da </a:t>
            </a:r>
            <a:r>
              <a:rPr lang="en-GB" sz="2400" dirty="0" smtClean="0"/>
              <a:t>forma al </a:t>
            </a:r>
            <a:r>
              <a:rPr lang="en-GB" sz="2400" dirty="0" err="1" smtClean="0"/>
              <a:t>personaje</a:t>
            </a:r>
            <a:r>
              <a:rPr lang="en-GB" sz="2400" dirty="0" smtClean="0"/>
              <a:t> y </a:t>
            </a:r>
            <a:r>
              <a:rPr lang="en-GB" sz="2400" dirty="0" smtClean="0"/>
              <a:t>a sus </a:t>
            </a:r>
            <a:r>
              <a:rPr lang="en-GB" sz="2400" dirty="0" err="1" smtClean="0"/>
              <a:t>emociones</a:t>
            </a:r>
            <a:r>
              <a:rPr lang="en-GB" sz="2400" dirty="0" smtClean="0"/>
              <a:t>, lo que </a:t>
            </a:r>
            <a:r>
              <a:rPr lang="en-GB" sz="2400" dirty="0" err="1" smtClean="0"/>
              <a:t>enriquece</a:t>
            </a:r>
            <a:r>
              <a:rPr lang="en-GB" sz="2400" dirty="0" smtClean="0"/>
              <a:t> la </a:t>
            </a:r>
            <a:r>
              <a:rPr lang="en-GB" sz="2400" dirty="0" err="1" smtClean="0"/>
              <a:t>experiencia</a:t>
            </a:r>
            <a:r>
              <a:rPr lang="en-GB" sz="2400" dirty="0" smtClean="0"/>
              <a:t> visual de </a:t>
            </a:r>
            <a:r>
              <a:rPr lang="en-GB" sz="2400" dirty="0" smtClean="0"/>
              <a:t>la </a:t>
            </a:r>
            <a:r>
              <a:rPr lang="en-GB" sz="2400" dirty="0" err="1" smtClean="0"/>
              <a:t>audiencia</a:t>
            </a:r>
            <a:r>
              <a:rPr lang="en-GB" sz="2400" dirty="0" smtClean="0"/>
              <a:t> sea del </a:t>
            </a:r>
            <a:r>
              <a:rPr lang="en-GB" sz="2400" dirty="0" err="1" smtClean="0"/>
              <a:t>entorno</a:t>
            </a:r>
            <a:r>
              <a:rPr lang="en-GB" sz="2400" dirty="0" smtClean="0"/>
              <a:t> cultural que sea. 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6743188" y="3720804"/>
            <a:ext cx="3327912" cy="2067566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Si </a:t>
            </a:r>
            <a:r>
              <a:rPr lang="en-GB" sz="2400" dirty="0" err="1" smtClean="0">
                <a:solidFill>
                  <a:schemeClr val="bg1"/>
                </a:solidFill>
              </a:rPr>
              <a:t>entendemos</a:t>
            </a:r>
            <a:r>
              <a:rPr lang="en-GB" sz="2400" dirty="0" smtClean="0">
                <a:solidFill>
                  <a:schemeClr val="bg1"/>
                </a:solidFill>
              </a:rPr>
              <a:t> el </a:t>
            </a:r>
            <a:r>
              <a:rPr lang="en-GB" sz="2400" dirty="0" err="1" smtClean="0">
                <a:solidFill>
                  <a:schemeClr val="bg1"/>
                </a:solidFill>
              </a:rPr>
              <a:t>poder</a:t>
            </a:r>
            <a:r>
              <a:rPr lang="en-GB" sz="2400" dirty="0" smtClean="0">
                <a:solidFill>
                  <a:schemeClr val="bg1"/>
                </a:solidFill>
              </a:rPr>
              <a:t> de la </a:t>
            </a:r>
            <a:r>
              <a:rPr lang="en-GB" sz="2400" dirty="0" err="1" smtClean="0">
                <a:solidFill>
                  <a:schemeClr val="bg1"/>
                </a:solidFill>
              </a:rPr>
              <a:t>voz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podremos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explorar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su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potencial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en</a:t>
            </a:r>
            <a:r>
              <a:rPr lang="en-GB" sz="2400" dirty="0" smtClean="0">
                <a:solidFill>
                  <a:schemeClr val="bg1"/>
                </a:solidFill>
              </a:rPr>
              <a:t> el </a:t>
            </a:r>
            <a:r>
              <a:rPr lang="en-GB" sz="2400" dirty="0" err="1" smtClean="0">
                <a:solidFill>
                  <a:schemeClr val="bg1"/>
                </a:solidFill>
              </a:rPr>
              <a:t>contexto</a:t>
            </a:r>
            <a:r>
              <a:rPr lang="en-GB" sz="2400" dirty="0" smtClean="0">
                <a:solidFill>
                  <a:schemeClr val="bg1"/>
                </a:solidFill>
              </a:rPr>
              <a:t> del Proyecto DUB-IN.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2774554" y="809625"/>
            <a:ext cx="4172346" cy="403803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381086" y="1508125"/>
            <a:ext cx="307322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solo un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técnico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expresión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artística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cultural.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2678"/>
          <a:stretch/>
        </p:blipFill>
        <p:spPr>
          <a:xfrm>
            <a:off x="0" y="0"/>
            <a:ext cx="3060700" cy="756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444</Words>
  <Application>Microsoft Office PowerPoint</Application>
  <PresentationFormat>Personalizado</PresentationFormat>
  <Paragraphs>35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EL PODER DE LA VOZ EN EL DOBLAJE: UN VIAJE ARTÍSTICO Y CULTURAL</vt:lpstr>
      <vt:lpstr>INTRODUCCIÓN</vt:lpstr>
      <vt:lpstr>Presentación de PowerPoint</vt:lpstr>
      <vt:lpstr>Presentación de PowerPoint</vt:lpstr>
      <vt:lpstr>Presentación de PowerPoint</vt:lpstr>
      <vt:lpstr>REFERENCIAS CULTURALES EN EL DOBLAJE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32</cp:revision>
  <dcterms:created xsi:type="dcterms:W3CDTF">2022-02-11T09:39:52Z</dcterms:created>
  <dcterms:modified xsi:type="dcterms:W3CDTF">2023-09-18T08:59:29Z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