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handoutMasterIdLst>
    <p:handoutMasterId r:id="rId13"/>
  </p:handoutMasterIdLst>
  <p:sldIdLst>
    <p:sldId id="256" r:id="rId2"/>
    <p:sldId id="260" r:id="rId3"/>
    <p:sldId id="257" r:id="rId4"/>
    <p:sldId id="259" r:id="rId5"/>
    <p:sldId id="258" r:id="rId6"/>
    <p:sldId id="265" r:id="rId7"/>
    <p:sldId id="266" r:id="rId8"/>
    <p:sldId id="262" r:id="rId9"/>
    <p:sldId id="263" r:id="rId10"/>
    <p:sldId id="264" r:id="rId11"/>
    <p:sldId id="261" r:id="rId12"/>
  </p:sldIdLst>
  <p:sldSz cx="10693400" cy="7562850"/>
  <p:notesSz cx="10693400" cy="756285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382">
          <p15:clr>
            <a:srgbClr val="A4A3A4"/>
          </p15:clr>
        </p15:guide>
        <p15:guide id="2" pos="336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7C80"/>
    <a:srgbClr val="F59D8B"/>
    <a:srgbClr val="ED4B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6" d="100"/>
          <a:sy n="46" d="100"/>
        </p:scale>
        <p:origin x="24" y="31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103" d="100"/>
          <a:sy n="103" d="100"/>
        </p:scale>
        <p:origin x="-1356" y="-102"/>
      </p:cViewPr>
      <p:guideLst>
        <p:guide orient="horz" pos="2382"/>
        <p:guide pos="336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633913" cy="3778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6057900" y="0"/>
            <a:ext cx="4632325" cy="3778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69F0A4-F44A-4882-AFE0-0D12B79F8D7E}" type="datetimeFigureOut">
              <a:rPr lang="es-ES" smtClean="0"/>
              <a:t>04/08/2023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7183438"/>
            <a:ext cx="4633913" cy="377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6057900" y="7183438"/>
            <a:ext cx="4632325" cy="377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51B75F-B21B-42C6-98F9-1B98322F5B9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8409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18" Type="http://schemas.openxmlformats.org/officeDocument/2006/relationships/image" Target="../media/image20.png"/><Relationship Id="rId26" Type="http://schemas.openxmlformats.org/officeDocument/2006/relationships/image" Target="../media/image28.png"/><Relationship Id="rId3" Type="http://schemas.openxmlformats.org/officeDocument/2006/relationships/image" Target="../media/image5.png"/><Relationship Id="rId21" Type="http://schemas.openxmlformats.org/officeDocument/2006/relationships/image" Target="../media/image23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5" Type="http://schemas.openxmlformats.org/officeDocument/2006/relationships/image" Target="../media/image27.png"/><Relationship Id="rId2" Type="http://schemas.openxmlformats.org/officeDocument/2006/relationships/image" Target="../media/image4.png"/><Relationship Id="rId16" Type="http://schemas.openxmlformats.org/officeDocument/2006/relationships/image" Target="../media/image18.png"/><Relationship Id="rId20" Type="http://schemas.openxmlformats.org/officeDocument/2006/relationships/image" Target="../media/image22.png"/><Relationship Id="rId29" Type="http://schemas.openxmlformats.org/officeDocument/2006/relationships/image" Target="../media/image3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24" Type="http://schemas.openxmlformats.org/officeDocument/2006/relationships/image" Target="../media/image26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23" Type="http://schemas.openxmlformats.org/officeDocument/2006/relationships/image" Target="../media/image25.png"/><Relationship Id="rId28" Type="http://schemas.openxmlformats.org/officeDocument/2006/relationships/image" Target="../media/image30.png"/><Relationship Id="rId10" Type="http://schemas.openxmlformats.org/officeDocument/2006/relationships/image" Target="../media/image12.png"/><Relationship Id="rId19" Type="http://schemas.openxmlformats.org/officeDocument/2006/relationships/image" Target="../media/image21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Relationship Id="rId22" Type="http://schemas.openxmlformats.org/officeDocument/2006/relationships/image" Target="../media/image24.png"/><Relationship Id="rId27" Type="http://schemas.openxmlformats.org/officeDocument/2006/relationships/image" Target="../media/image29.png"/><Relationship Id="rId30" Type="http://schemas.openxmlformats.org/officeDocument/2006/relationships/image" Target="../media/image32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44.png"/><Relationship Id="rId18" Type="http://schemas.openxmlformats.org/officeDocument/2006/relationships/image" Target="../media/image49.png"/><Relationship Id="rId3" Type="http://schemas.openxmlformats.org/officeDocument/2006/relationships/image" Target="../media/image34.png"/><Relationship Id="rId21" Type="http://schemas.openxmlformats.org/officeDocument/2006/relationships/image" Target="../media/image52.png"/><Relationship Id="rId7" Type="http://schemas.openxmlformats.org/officeDocument/2006/relationships/image" Target="../media/image38.png"/><Relationship Id="rId12" Type="http://schemas.openxmlformats.org/officeDocument/2006/relationships/image" Target="../media/image43.png"/><Relationship Id="rId17" Type="http://schemas.openxmlformats.org/officeDocument/2006/relationships/image" Target="../media/image48.png"/><Relationship Id="rId2" Type="http://schemas.openxmlformats.org/officeDocument/2006/relationships/image" Target="../media/image3.jpg"/><Relationship Id="rId16" Type="http://schemas.openxmlformats.org/officeDocument/2006/relationships/image" Target="../media/image47.png"/><Relationship Id="rId20" Type="http://schemas.openxmlformats.org/officeDocument/2006/relationships/image" Target="../media/image5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7.png"/><Relationship Id="rId11" Type="http://schemas.openxmlformats.org/officeDocument/2006/relationships/image" Target="../media/image42.png"/><Relationship Id="rId24" Type="http://schemas.openxmlformats.org/officeDocument/2006/relationships/image" Target="../media/image55.png"/><Relationship Id="rId5" Type="http://schemas.openxmlformats.org/officeDocument/2006/relationships/image" Target="../media/image36.png"/><Relationship Id="rId15" Type="http://schemas.openxmlformats.org/officeDocument/2006/relationships/image" Target="../media/image46.png"/><Relationship Id="rId23" Type="http://schemas.openxmlformats.org/officeDocument/2006/relationships/image" Target="../media/image54.png"/><Relationship Id="rId10" Type="http://schemas.openxmlformats.org/officeDocument/2006/relationships/image" Target="../media/image41.png"/><Relationship Id="rId19" Type="http://schemas.openxmlformats.org/officeDocument/2006/relationships/image" Target="../media/image50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Relationship Id="rId14" Type="http://schemas.openxmlformats.org/officeDocument/2006/relationships/image" Target="../media/image45.png"/><Relationship Id="rId22" Type="http://schemas.openxmlformats.org/officeDocument/2006/relationships/image" Target="../media/image5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object 2"/>
          <p:cNvGrpSpPr/>
          <p:nvPr userDrawn="1"/>
        </p:nvGrpSpPr>
        <p:grpSpPr>
          <a:xfrm>
            <a:off x="1580017" y="1367834"/>
            <a:ext cx="4983480" cy="5280660"/>
            <a:chOff x="1580017" y="1367834"/>
            <a:chExt cx="4983480" cy="5280660"/>
          </a:xfrm>
        </p:grpSpPr>
        <p:pic>
          <p:nvPicPr>
            <p:cNvPr id="8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80017" y="2290888"/>
              <a:ext cx="3371014" cy="3826961"/>
            </a:xfrm>
            <a:prstGeom prst="rect">
              <a:avLst/>
            </a:prstGeom>
          </p:spPr>
        </p:pic>
        <p:pic>
          <p:nvPicPr>
            <p:cNvPr id="9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987193" y="3186139"/>
              <a:ext cx="926018" cy="3461840"/>
            </a:xfrm>
            <a:prstGeom prst="rect">
              <a:avLst/>
            </a:prstGeom>
          </p:spPr>
        </p:pic>
        <p:sp>
          <p:nvSpPr>
            <p:cNvPr id="10" name="object 5"/>
            <p:cNvSpPr/>
            <p:nvPr/>
          </p:nvSpPr>
          <p:spPr>
            <a:xfrm>
              <a:off x="5520010" y="1367834"/>
              <a:ext cx="1043940" cy="1762125"/>
            </a:xfrm>
            <a:custGeom>
              <a:avLst/>
              <a:gdLst/>
              <a:ahLst/>
              <a:cxnLst/>
              <a:rect l="l" t="t" r="r" b="b"/>
              <a:pathLst>
                <a:path w="1043940" h="1762125">
                  <a:moveTo>
                    <a:pt x="79921" y="0"/>
                  </a:moveTo>
                  <a:lnTo>
                    <a:pt x="31411" y="33941"/>
                  </a:lnTo>
                  <a:lnTo>
                    <a:pt x="8167" y="76956"/>
                  </a:lnTo>
                  <a:lnTo>
                    <a:pt x="0" y="119232"/>
                  </a:lnTo>
                  <a:lnTo>
                    <a:pt x="4723" y="169571"/>
                  </a:lnTo>
                  <a:lnTo>
                    <a:pt x="17084" y="220967"/>
                  </a:lnTo>
                  <a:lnTo>
                    <a:pt x="31827" y="266415"/>
                  </a:lnTo>
                  <a:lnTo>
                    <a:pt x="46175" y="304854"/>
                  </a:lnTo>
                  <a:lnTo>
                    <a:pt x="61716" y="343667"/>
                  </a:lnTo>
                  <a:lnTo>
                    <a:pt x="77800" y="382820"/>
                  </a:lnTo>
                  <a:lnTo>
                    <a:pt x="112473" y="468435"/>
                  </a:lnTo>
                  <a:lnTo>
                    <a:pt x="130898" y="514800"/>
                  </a:lnTo>
                  <a:lnTo>
                    <a:pt x="149068" y="561354"/>
                  </a:lnTo>
                  <a:lnTo>
                    <a:pt x="167004" y="608074"/>
                  </a:lnTo>
                  <a:lnTo>
                    <a:pt x="202246" y="701917"/>
                  </a:lnTo>
                  <a:lnTo>
                    <a:pt x="236768" y="796144"/>
                  </a:lnTo>
                  <a:lnTo>
                    <a:pt x="270720" y="890569"/>
                  </a:lnTo>
                  <a:lnTo>
                    <a:pt x="440919" y="1372026"/>
                  </a:lnTo>
                  <a:lnTo>
                    <a:pt x="478416" y="1486366"/>
                  </a:lnTo>
                  <a:lnTo>
                    <a:pt x="494538" y="1532543"/>
                  </a:lnTo>
                  <a:lnTo>
                    <a:pt x="512577" y="1579397"/>
                  </a:lnTo>
                  <a:lnTo>
                    <a:pt x="532596" y="1624913"/>
                  </a:lnTo>
                  <a:lnTo>
                    <a:pt x="554659" y="1667078"/>
                  </a:lnTo>
                  <a:lnTo>
                    <a:pt x="578829" y="1703879"/>
                  </a:lnTo>
                  <a:lnTo>
                    <a:pt x="605170" y="1733301"/>
                  </a:lnTo>
                  <a:lnTo>
                    <a:pt x="664618" y="1761958"/>
                  </a:lnTo>
                  <a:lnTo>
                    <a:pt x="697853" y="1757166"/>
                  </a:lnTo>
                  <a:lnTo>
                    <a:pt x="739177" y="1727510"/>
                  </a:lnTo>
                  <a:lnTo>
                    <a:pt x="773405" y="1687405"/>
                  </a:lnTo>
                  <a:lnTo>
                    <a:pt x="803435" y="1650510"/>
                  </a:lnTo>
                  <a:lnTo>
                    <a:pt x="832361" y="1613751"/>
                  </a:lnTo>
                  <a:lnTo>
                    <a:pt x="860041" y="1577001"/>
                  </a:lnTo>
                  <a:lnTo>
                    <a:pt x="886333" y="1540134"/>
                  </a:lnTo>
                  <a:lnTo>
                    <a:pt x="911095" y="1503023"/>
                  </a:lnTo>
                  <a:lnTo>
                    <a:pt x="934185" y="1465543"/>
                  </a:lnTo>
                  <a:lnTo>
                    <a:pt x="955461" y="1427566"/>
                  </a:lnTo>
                  <a:lnTo>
                    <a:pt x="974780" y="1388967"/>
                  </a:lnTo>
                  <a:lnTo>
                    <a:pt x="992002" y="1349620"/>
                  </a:lnTo>
                  <a:lnTo>
                    <a:pt x="1006984" y="1309397"/>
                  </a:lnTo>
                  <a:lnTo>
                    <a:pt x="1019584" y="1268174"/>
                  </a:lnTo>
                  <a:lnTo>
                    <a:pt x="1029660" y="1225823"/>
                  </a:lnTo>
                  <a:lnTo>
                    <a:pt x="1037069" y="1182218"/>
                  </a:lnTo>
                  <a:lnTo>
                    <a:pt x="1041670" y="1137233"/>
                  </a:lnTo>
                  <a:lnTo>
                    <a:pt x="1043322" y="1090742"/>
                  </a:lnTo>
                  <a:lnTo>
                    <a:pt x="1041881" y="1042619"/>
                  </a:lnTo>
                  <a:lnTo>
                    <a:pt x="1037206" y="992737"/>
                  </a:lnTo>
                  <a:lnTo>
                    <a:pt x="1029155" y="940969"/>
                  </a:lnTo>
                  <a:lnTo>
                    <a:pt x="1017585" y="887190"/>
                  </a:lnTo>
                  <a:lnTo>
                    <a:pt x="1002355" y="831274"/>
                  </a:lnTo>
                  <a:lnTo>
                    <a:pt x="983323" y="773094"/>
                  </a:lnTo>
                  <a:lnTo>
                    <a:pt x="964951" y="724646"/>
                  </a:lnTo>
                  <a:lnTo>
                    <a:pt x="944423" y="677014"/>
                  </a:lnTo>
                  <a:lnTo>
                    <a:pt x="921842" y="630316"/>
                  </a:lnTo>
                  <a:lnTo>
                    <a:pt x="897314" y="584673"/>
                  </a:lnTo>
                  <a:lnTo>
                    <a:pt x="870943" y="540205"/>
                  </a:lnTo>
                  <a:lnTo>
                    <a:pt x="842834" y="497033"/>
                  </a:lnTo>
                  <a:lnTo>
                    <a:pt x="813090" y="455275"/>
                  </a:lnTo>
                  <a:lnTo>
                    <a:pt x="781817" y="415052"/>
                  </a:lnTo>
                  <a:lnTo>
                    <a:pt x="749118" y="376485"/>
                  </a:lnTo>
                  <a:lnTo>
                    <a:pt x="715098" y="339692"/>
                  </a:lnTo>
                  <a:lnTo>
                    <a:pt x="679862" y="304795"/>
                  </a:lnTo>
                  <a:lnTo>
                    <a:pt x="643514" y="271913"/>
                  </a:lnTo>
                  <a:lnTo>
                    <a:pt x="606159" y="241167"/>
                  </a:lnTo>
                  <a:lnTo>
                    <a:pt x="564888" y="209501"/>
                  </a:lnTo>
                  <a:lnTo>
                    <a:pt x="522998" y="180794"/>
                  </a:lnTo>
                  <a:lnTo>
                    <a:pt x="480539" y="154784"/>
                  </a:lnTo>
                  <a:lnTo>
                    <a:pt x="437562" y="131206"/>
                  </a:lnTo>
                  <a:lnTo>
                    <a:pt x="394119" y="109796"/>
                  </a:lnTo>
                  <a:lnTo>
                    <a:pt x="350259" y="90292"/>
                  </a:lnTo>
                  <a:lnTo>
                    <a:pt x="306034" y="72429"/>
                  </a:lnTo>
                  <a:lnTo>
                    <a:pt x="261496" y="55944"/>
                  </a:lnTo>
                  <a:lnTo>
                    <a:pt x="216694" y="40574"/>
                  </a:lnTo>
                  <a:lnTo>
                    <a:pt x="171680" y="26055"/>
                  </a:lnTo>
                  <a:lnTo>
                    <a:pt x="126505" y="12122"/>
                  </a:lnTo>
                  <a:lnTo>
                    <a:pt x="95057" y="2124"/>
                  </a:lnTo>
                  <a:lnTo>
                    <a:pt x="79921" y="0"/>
                  </a:lnTo>
                  <a:close/>
                </a:path>
              </a:pathLst>
            </a:custGeom>
            <a:solidFill>
              <a:srgbClr val="FE5C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6"/>
          <p:cNvSpPr/>
          <p:nvPr userDrawn="1"/>
        </p:nvSpPr>
        <p:spPr>
          <a:xfrm>
            <a:off x="6642444" y="1440660"/>
            <a:ext cx="678180" cy="1393190"/>
          </a:xfrm>
          <a:custGeom>
            <a:avLst/>
            <a:gdLst/>
            <a:ahLst/>
            <a:cxnLst/>
            <a:rect l="l" t="t" r="r" b="b"/>
            <a:pathLst>
              <a:path w="678179" h="1393189">
                <a:moveTo>
                  <a:pt x="128317" y="112"/>
                </a:moveTo>
                <a:lnTo>
                  <a:pt x="84124" y="0"/>
                </a:lnTo>
                <a:lnTo>
                  <a:pt x="43212" y="1514"/>
                </a:lnTo>
                <a:lnTo>
                  <a:pt x="2699" y="66376"/>
                </a:lnTo>
                <a:lnTo>
                  <a:pt x="0" y="112449"/>
                </a:lnTo>
                <a:lnTo>
                  <a:pt x="2830" y="160400"/>
                </a:lnTo>
                <a:lnTo>
                  <a:pt x="6560" y="204816"/>
                </a:lnTo>
                <a:lnTo>
                  <a:pt x="9618" y="256843"/>
                </a:lnTo>
                <a:lnTo>
                  <a:pt x="16261" y="361095"/>
                </a:lnTo>
                <a:lnTo>
                  <a:pt x="23596" y="465505"/>
                </a:lnTo>
                <a:lnTo>
                  <a:pt x="31610" y="569945"/>
                </a:lnTo>
                <a:lnTo>
                  <a:pt x="40291" y="674285"/>
                </a:lnTo>
                <a:lnTo>
                  <a:pt x="49623" y="778399"/>
                </a:lnTo>
                <a:lnTo>
                  <a:pt x="59595" y="882158"/>
                </a:lnTo>
                <a:lnTo>
                  <a:pt x="65083" y="934166"/>
                </a:lnTo>
                <a:lnTo>
                  <a:pt x="71426" y="985071"/>
                </a:lnTo>
                <a:lnTo>
                  <a:pt x="79052" y="1034551"/>
                </a:lnTo>
                <a:lnTo>
                  <a:pt x="88389" y="1082289"/>
                </a:lnTo>
                <a:lnTo>
                  <a:pt x="99863" y="1127966"/>
                </a:lnTo>
                <a:lnTo>
                  <a:pt x="113902" y="1171264"/>
                </a:lnTo>
                <a:lnTo>
                  <a:pt x="130934" y="1211862"/>
                </a:lnTo>
                <a:lnTo>
                  <a:pt x="151385" y="1249443"/>
                </a:lnTo>
                <a:lnTo>
                  <a:pt x="175684" y="1283687"/>
                </a:lnTo>
                <a:lnTo>
                  <a:pt x="204256" y="1314276"/>
                </a:lnTo>
                <a:lnTo>
                  <a:pt x="237531" y="1340892"/>
                </a:lnTo>
                <a:lnTo>
                  <a:pt x="275934" y="1363214"/>
                </a:lnTo>
                <a:lnTo>
                  <a:pt x="319894" y="1380925"/>
                </a:lnTo>
                <a:lnTo>
                  <a:pt x="367381" y="1391097"/>
                </a:lnTo>
                <a:lnTo>
                  <a:pt x="391373" y="1393105"/>
                </a:lnTo>
                <a:lnTo>
                  <a:pt x="415754" y="1392278"/>
                </a:lnTo>
                <a:lnTo>
                  <a:pt x="460881" y="1382269"/>
                </a:lnTo>
                <a:lnTo>
                  <a:pt x="502260" y="1362368"/>
                </a:lnTo>
                <a:lnTo>
                  <a:pt x="539616" y="1333763"/>
                </a:lnTo>
                <a:lnTo>
                  <a:pt x="572669" y="1297645"/>
                </a:lnTo>
                <a:lnTo>
                  <a:pt x="601142" y="1255201"/>
                </a:lnTo>
                <a:lnTo>
                  <a:pt x="624758" y="1207620"/>
                </a:lnTo>
                <a:lnTo>
                  <a:pt x="640663" y="1151001"/>
                </a:lnTo>
                <a:lnTo>
                  <a:pt x="653243" y="1070902"/>
                </a:lnTo>
                <a:lnTo>
                  <a:pt x="658387" y="1023604"/>
                </a:lnTo>
                <a:lnTo>
                  <a:pt x="662822" y="972303"/>
                </a:lnTo>
                <a:lnTo>
                  <a:pt x="666587" y="917621"/>
                </a:lnTo>
                <a:lnTo>
                  <a:pt x="669724" y="860183"/>
                </a:lnTo>
                <a:lnTo>
                  <a:pt x="672272" y="800609"/>
                </a:lnTo>
                <a:lnTo>
                  <a:pt x="674272" y="739522"/>
                </a:lnTo>
                <a:lnTo>
                  <a:pt x="675764" y="677545"/>
                </a:lnTo>
                <a:lnTo>
                  <a:pt x="676790" y="615300"/>
                </a:lnTo>
                <a:lnTo>
                  <a:pt x="677388" y="553410"/>
                </a:lnTo>
                <a:lnTo>
                  <a:pt x="677601" y="492497"/>
                </a:lnTo>
                <a:lnTo>
                  <a:pt x="677467" y="433183"/>
                </a:lnTo>
                <a:lnTo>
                  <a:pt x="677028" y="376092"/>
                </a:lnTo>
                <a:lnTo>
                  <a:pt x="676325" y="321845"/>
                </a:lnTo>
                <a:lnTo>
                  <a:pt x="675397" y="271065"/>
                </a:lnTo>
                <a:lnTo>
                  <a:pt x="674285" y="224375"/>
                </a:lnTo>
                <a:lnTo>
                  <a:pt x="673029" y="182396"/>
                </a:lnTo>
                <a:lnTo>
                  <a:pt x="670249" y="115065"/>
                </a:lnTo>
                <a:lnTo>
                  <a:pt x="642535" y="79397"/>
                </a:lnTo>
                <a:lnTo>
                  <a:pt x="605128" y="64532"/>
                </a:lnTo>
                <a:lnTo>
                  <a:pt x="563938" y="60658"/>
                </a:lnTo>
                <a:lnTo>
                  <a:pt x="524872" y="57966"/>
                </a:lnTo>
                <a:lnTo>
                  <a:pt x="501187" y="74861"/>
                </a:lnTo>
                <a:lnTo>
                  <a:pt x="486085" y="99844"/>
                </a:lnTo>
                <a:lnTo>
                  <a:pt x="476372" y="129875"/>
                </a:lnTo>
                <a:lnTo>
                  <a:pt x="468853" y="161915"/>
                </a:lnTo>
                <a:lnTo>
                  <a:pt x="472866" y="200417"/>
                </a:lnTo>
                <a:lnTo>
                  <a:pt x="476817" y="243605"/>
                </a:lnTo>
                <a:lnTo>
                  <a:pt x="480610" y="290791"/>
                </a:lnTo>
                <a:lnTo>
                  <a:pt x="484148" y="341287"/>
                </a:lnTo>
                <a:lnTo>
                  <a:pt x="487336" y="394402"/>
                </a:lnTo>
                <a:lnTo>
                  <a:pt x="490076" y="449448"/>
                </a:lnTo>
                <a:lnTo>
                  <a:pt x="492274" y="505736"/>
                </a:lnTo>
                <a:lnTo>
                  <a:pt x="493832" y="562576"/>
                </a:lnTo>
                <a:lnTo>
                  <a:pt x="494655" y="619281"/>
                </a:lnTo>
                <a:lnTo>
                  <a:pt x="494646" y="675160"/>
                </a:lnTo>
                <a:lnTo>
                  <a:pt x="493710" y="729525"/>
                </a:lnTo>
                <a:lnTo>
                  <a:pt x="491750" y="781687"/>
                </a:lnTo>
                <a:lnTo>
                  <a:pt x="488670" y="830957"/>
                </a:lnTo>
                <a:lnTo>
                  <a:pt x="484374" y="876645"/>
                </a:lnTo>
                <a:lnTo>
                  <a:pt x="478765" y="918063"/>
                </a:lnTo>
                <a:lnTo>
                  <a:pt x="463913" y="996333"/>
                </a:lnTo>
                <a:lnTo>
                  <a:pt x="452814" y="1048792"/>
                </a:lnTo>
                <a:lnTo>
                  <a:pt x="437013" y="1100873"/>
                </a:lnTo>
                <a:lnTo>
                  <a:pt x="415072" y="1141548"/>
                </a:lnTo>
                <a:lnTo>
                  <a:pt x="376181" y="1160719"/>
                </a:lnTo>
                <a:lnTo>
                  <a:pt x="341900" y="1141668"/>
                </a:lnTo>
                <a:lnTo>
                  <a:pt x="318720" y="1108507"/>
                </a:lnTo>
                <a:lnTo>
                  <a:pt x="303742" y="1066387"/>
                </a:lnTo>
                <a:lnTo>
                  <a:pt x="294068" y="1020458"/>
                </a:lnTo>
                <a:lnTo>
                  <a:pt x="286798" y="975871"/>
                </a:lnTo>
                <a:lnTo>
                  <a:pt x="280519" y="929040"/>
                </a:lnTo>
                <a:lnTo>
                  <a:pt x="274915" y="881895"/>
                </a:lnTo>
                <a:lnTo>
                  <a:pt x="269832" y="834552"/>
                </a:lnTo>
                <a:lnTo>
                  <a:pt x="265115" y="787127"/>
                </a:lnTo>
                <a:lnTo>
                  <a:pt x="251619" y="645518"/>
                </a:lnTo>
                <a:lnTo>
                  <a:pt x="236851" y="494970"/>
                </a:lnTo>
                <a:lnTo>
                  <a:pt x="227550" y="394545"/>
                </a:lnTo>
                <a:lnTo>
                  <a:pt x="219066" y="294036"/>
                </a:lnTo>
                <a:lnTo>
                  <a:pt x="215231" y="243740"/>
                </a:lnTo>
                <a:lnTo>
                  <a:pt x="211723" y="193412"/>
                </a:lnTo>
                <a:lnTo>
                  <a:pt x="208582" y="143047"/>
                </a:lnTo>
                <a:lnTo>
                  <a:pt x="205848" y="92642"/>
                </a:lnTo>
                <a:lnTo>
                  <a:pt x="203562" y="42192"/>
                </a:lnTo>
                <a:lnTo>
                  <a:pt x="170044" y="11096"/>
                </a:lnTo>
                <a:lnTo>
                  <a:pt x="128317" y="112"/>
                </a:lnTo>
                <a:close/>
              </a:path>
            </a:pathLst>
          </a:custGeom>
          <a:solidFill>
            <a:srgbClr val="FE5C34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2" name="object 7"/>
          <p:cNvGrpSpPr/>
          <p:nvPr userDrawn="1"/>
        </p:nvGrpSpPr>
        <p:grpSpPr>
          <a:xfrm>
            <a:off x="6215124" y="1671628"/>
            <a:ext cx="2121535" cy="3000375"/>
            <a:chOff x="6215124" y="1671628"/>
            <a:chExt cx="2121535" cy="3000375"/>
          </a:xfrm>
        </p:grpSpPr>
        <p:sp>
          <p:nvSpPr>
            <p:cNvPr id="13" name="object 8"/>
            <p:cNvSpPr/>
            <p:nvPr/>
          </p:nvSpPr>
          <p:spPr>
            <a:xfrm>
              <a:off x="7481100" y="1671628"/>
              <a:ext cx="855344" cy="1329690"/>
            </a:xfrm>
            <a:custGeom>
              <a:avLst/>
              <a:gdLst/>
              <a:ahLst/>
              <a:cxnLst/>
              <a:rect l="l" t="t" r="r" b="b"/>
              <a:pathLst>
                <a:path w="855345" h="1329689">
                  <a:moveTo>
                    <a:pt x="451056" y="0"/>
                  </a:moveTo>
                  <a:lnTo>
                    <a:pt x="409859" y="10042"/>
                  </a:lnTo>
                  <a:lnTo>
                    <a:pt x="381927" y="46920"/>
                  </a:lnTo>
                  <a:lnTo>
                    <a:pt x="365348" y="95954"/>
                  </a:lnTo>
                  <a:lnTo>
                    <a:pt x="348231" y="144978"/>
                  </a:lnTo>
                  <a:lnTo>
                    <a:pt x="277973" y="341033"/>
                  </a:lnTo>
                  <a:lnTo>
                    <a:pt x="260859" y="390049"/>
                  </a:lnTo>
                  <a:lnTo>
                    <a:pt x="244284" y="439070"/>
                  </a:lnTo>
                  <a:lnTo>
                    <a:pt x="227960" y="488810"/>
                  </a:lnTo>
                  <a:lnTo>
                    <a:pt x="196014" y="588460"/>
                  </a:lnTo>
                  <a:lnTo>
                    <a:pt x="133310" y="787508"/>
                  </a:lnTo>
                  <a:lnTo>
                    <a:pt x="101625" y="886367"/>
                  </a:lnTo>
                  <a:lnTo>
                    <a:pt x="85496" y="935513"/>
                  </a:lnTo>
                  <a:lnTo>
                    <a:pt x="68550" y="980309"/>
                  </a:lnTo>
                  <a:lnTo>
                    <a:pt x="30377" y="1067565"/>
                  </a:lnTo>
                  <a:lnTo>
                    <a:pt x="13423" y="1112361"/>
                  </a:lnTo>
                  <a:lnTo>
                    <a:pt x="3444" y="1149914"/>
                  </a:lnTo>
                  <a:lnTo>
                    <a:pt x="0" y="1186229"/>
                  </a:lnTo>
                  <a:lnTo>
                    <a:pt x="5451" y="1219597"/>
                  </a:lnTo>
                  <a:lnTo>
                    <a:pt x="25906" y="1252067"/>
                  </a:lnTo>
                  <a:lnTo>
                    <a:pt x="70117" y="1274612"/>
                  </a:lnTo>
                  <a:lnTo>
                    <a:pt x="125570" y="1296335"/>
                  </a:lnTo>
                  <a:lnTo>
                    <a:pt x="152920" y="1306163"/>
                  </a:lnTo>
                  <a:lnTo>
                    <a:pt x="199352" y="1318650"/>
                  </a:lnTo>
                  <a:lnTo>
                    <a:pt x="248177" y="1326358"/>
                  </a:lnTo>
                  <a:lnTo>
                    <a:pt x="298737" y="1329405"/>
                  </a:lnTo>
                  <a:lnTo>
                    <a:pt x="350376" y="1327912"/>
                  </a:lnTo>
                  <a:lnTo>
                    <a:pt x="402436" y="1322001"/>
                  </a:lnTo>
                  <a:lnTo>
                    <a:pt x="454262" y="1311792"/>
                  </a:lnTo>
                  <a:lnTo>
                    <a:pt x="505196" y="1297405"/>
                  </a:lnTo>
                  <a:lnTo>
                    <a:pt x="554582" y="1278962"/>
                  </a:lnTo>
                  <a:lnTo>
                    <a:pt x="601764" y="1256582"/>
                  </a:lnTo>
                  <a:lnTo>
                    <a:pt x="645696" y="1229910"/>
                  </a:lnTo>
                  <a:lnTo>
                    <a:pt x="685086" y="1196959"/>
                  </a:lnTo>
                  <a:lnTo>
                    <a:pt x="719891" y="1158186"/>
                  </a:lnTo>
                  <a:lnTo>
                    <a:pt x="750068" y="1114047"/>
                  </a:lnTo>
                  <a:lnTo>
                    <a:pt x="775573" y="1064998"/>
                  </a:lnTo>
                  <a:lnTo>
                    <a:pt x="796366" y="1011497"/>
                  </a:lnTo>
                  <a:lnTo>
                    <a:pt x="808313" y="963232"/>
                  </a:lnTo>
                  <a:lnTo>
                    <a:pt x="812821" y="914847"/>
                  </a:lnTo>
                  <a:lnTo>
                    <a:pt x="810546" y="867120"/>
                  </a:lnTo>
                  <a:lnTo>
                    <a:pt x="802150" y="820829"/>
                  </a:lnTo>
                  <a:lnTo>
                    <a:pt x="788291" y="776750"/>
                  </a:lnTo>
                  <a:lnTo>
                    <a:pt x="769629" y="735661"/>
                  </a:lnTo>
                  <a:lnTo>
                    <a:pt x="746822" y="698339"/>
                  </a:lnTo>
                  <a:lnTo>
                    <a:pt x="720530" y="665561"/>
                  </a:lnTo>
                  <a:lnTo>
                    <a:pt x="691413" y="638105"/>
                  </a:lnTo>
                  <a:lnTo>
                    <a:pt x="707722" y="619891"/>
                  </a:lnTo>
                  <a:lnTo>
                    <a:pt x="755818" y="584450"/>
                  </a:lnTo>
                  <a:lnTo>
                    <a:pt x="783839" y="556026"/>
                  </a:lnTo>
                  <a:lnTo>
                    <a:pt x="811999" y="513001"/>
                  </a:lnTo>
                  <a:lnTo>
                    <a:pt x="838415" y="449776"/>
                  </a:lnTo>
                  <a:lnTo>
                    <a:pt x="851041" y="398619"/>
                  </a:lnTo>
                  <a:lnTo>
                    <a:pt x="855332" y="346500"/>
                  </a:lnTo>
                  <a:lnTo>
                    <a:pt x="850154" y="291632"/>
                  </a:lnTo>
                  <a:lnTo>
                    <a:pt x="837387" y="243452"/>
                  </a:lnTo>
                  <a:lnTo>
                    <a:pt x="817947" y="201389"/>
                  </a:lnTo>
                  <a:lnTo>
                    <a:pt x="792750" y="164876"/>
                  </a:lnTo>
                  <a:lnTo>
                    <a:pt x="762713" y="133343"/>
                  </a:lnTo>
                  <a:lnTo>
                    <a:pt x="728752" y="106222"/>
                  </a:lnTo>
                  <a:lnTo>
                    <a:pt x="691784" y="82945"/>
                  </a:lnTo>
                  <a:lnTo>
                    <a:pt x="652725" y="62943"/>
                  </a:lnTo>
                  <a:lnTo>
                    <a:pt x="612492" y="45646"/>
                  </a:lnTo>
                  <a:lnTo>
                    <a:pt x="572000" y="30487"/>
                  </a:lnTo>
                  <a:lnTo>
                    <a:pt x="532168" y="16897"/>
                  </a:lnTo>
                  <a:lnTo>
                    <a:pt x="495248" y="5911"/>
                  </a:lnTo>
                  <a:lnTo>
                    <a:pt x="451056" y="0"/>
                  </a:lnTo>
                  <a:close/>
                </a:path>
              </a:pathLst>
            </a:custGeom>
            <a:solidFill>
              <a:srgbClr val="FE5C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9"/>
            <p:cNvSpPr/>
            <p:nvPr/>
          </p:nvSpPr>
          <p:spPr>
            <a:xfrm>
              <a:off x="6215124" y="2887409"/>
              <a:ext cx="1784350" cy="1784350"/>
            </a:xfrm>
            <a:custGeom>
              <a:avLst/>
              <a:gdLst/>
              <a:ahLst/>
              <a:cxnLst/>
              <a:rect l="l" t="t" r="r" b="b"/>
              <a:pathLst>
                <a:path w="1784350" h="1784350">
                  <a:moveTo>
                    <a:pt x="756531" y="0"/>
                  </a:moveTo>
                  <a:lnTo>
                    <a:pt x="711754" y="2523"/>
                  </a:lnTo>
                  <a:lnTo>
                    <a:pt x="667505" y="8188"/>
                  </a:lnTo>
                  <a:lnTo>
                    <a:pt x="623939" y="16919"/>
                  </a:lnTo>
                  <a:lnTo>
                    <a:pt x="581214" y="28643"/>
                  </a:lnTo>
                  <a:lnTo>
                    <a:pt x="539486" y="43286"/>
                  </a:lnTo>
                  <a:lnTo>
                    <a:pt x="498912" y="60774"/>
                  </a:lnTo>
                  <a:lnTo>
                    <a:pt x="459647" y="81032"/>
                  </a:lnTo>
                  <a:lnTo>
                    <a:pt x="421849" y="103986"/>
                  </a:lnTo>
                  <a:lnTo>
                    <a:pt x="385674" y="129564"/>
                  </a:lnTo>
                  <a:lnTo>
                    <a:pt x="351278" y="157690"/>
                  </a:lnTo>
                  <a:lnTo>
                    <a:pt x="318818" y="188290"/>
                  </a:lnTo>
                  <a:lnTo>
                    <a:pt x="288451" y="221292"/>
                  </a:lnTo>
                  <a:lnTo>
                    <a:pt x="260333" y="256620"/>
                  </a:lnTo>
                  <a:lnTo>
                    <a:pt x="234620" y="294201"/>
                  </a:lnTo>
                  <a:lnTo>
                    <a:pt x="211469" y="333960"/>
                  </a:lnTo>
                  <a:lnTo>
                    <a:pt x="191037" y="375824"/>
                  </a:lnTo>
                  <a:lnTo>
                    <a:pt x="173479" y="419718"/>
                  </a:lnTo>
                  <a:lnTo>
                    <a:pt x="36916" y="801176"/>
                  </a:lnTo>
                  <a:lnTo>
                    <a:pt x="21561" y="850157"/>
                  </a:lnTo>
                  <a:lnTo>
                    <a:pt x="10354" y="899414"/>
                  </a:lnTo>
                  <a:lnTo>
                    <a:pt x="3199" y="948746"/>
                  </a:lnTo>
                  <a:lnTo>
                    <a:pt x="0" y="997955"/>
                  </a:lnTo>
                  <a:lnTo>
                    <a:pt x="659" y="1046840"/>
                  </a:lnTo>
                  <a:lnTo>
                    <a:pt x="5082" y="1095204"/>
                  </a:lnTo>
                  <a:lnTo>
                    <a:pt x="13170" y="1142845"/>
                  </a:lnTo>
                  <a:lnTo>
                    <a:pt x="24829" y="1189565"/>
                  </a:lnTo>
                  <a:lnTo>
                    <a:pt x="39961" y="1235165"/>
                  </a:lnTo>
                  <a:lnTo>
                    <a:pt x="58469" y="1279445"/>
                  </a:lnTo>
                  <a:lnTo>
                    <a:pt x="80258" y="1322206"/>
                  </a:lnTo>
                  <a:lnTo>
                    <a:pt x="105232" y="1363248"/>
                  </a:lnTo>
                  <a:lnTo>
                    <a:pt x="133292" y="1402372"/>
                  </a:lnTo>
                  <a:lnTo>
                    <a:pt x="164344" y="1439378"/>
                  </a:lnTo>
                  <a:lnTo>
                    <a:pt x="198291" y="1474068"/>
                  </a:lnTo>
                  <a:lnTo>
                    <a:pt x="235036" y="1506242"/>
                  </a:lnTo>
                  <a:lnTo>
                    <a:pt x="159647" y="1589985"/>
                  </a:lnTo>
                  <a:lnTo>
                    <a:pt x="86524" y="1631513"/>
                  </a:lnTo>
                  <a:lnTo>
                    <a:pt x="31234" y="1645596"/>
                  </a:lnTo>
                  <a:lnTo>
                    <a:pt x="9344" y="1647008"/>
                  </a:lnTo>
                  <a:lnTo>
                    <a:pt x="66223" y="1678437"/>
                  </a:lnTo>
                  <a:lnTo>
                    <a:pt x="120591" y="1697591"/>
                  </a:lnTo>
                  <a:lnTo>
                    <a:pt x="172098" y="1706161"/>
                  </a:lnTo>
                  <a:lnTo>
                    <a:pt x="220398" y="1705839"/>
                  </a:lnTo>
                  <a:lnTo>
                    <a:pt x="265141" y="1698316"/>
                  </a:lnTo>
                  <a:lnTo>
                    <a:pt x="305980" y="1685284"/>
                  </a:lnTo>
                  <a:lnTo>
                    <a:pt x="342566" y="1668434"/>
                  </a:lnTo>
                  <a:lnTo>
                    <a:pt x="401588" y="1630047"/>
                  </a:lnTo>
                  <a:lnTo>
                    <a:pt x="423326" y="1611893"/>
                  </a:lnTo>
                  <a:lnTo>
                    <a:pt x="801012" y="1747097"/>
                  </a:lnTo>
                  <a:lnTo>
                    <a:pt x="846078" y="1761387"/>
                  </a:lnTo>
                  <a:lnTo>
                    <a:pt x="891400" y="1772166"/>
                  </a:lnTo>
                  <a:lnTo>
                    <a:pt x="936820" y="1779508"/>
                  </a:lnTo>
                  <a:lnTo>
                    <a:pt x="982183" y="1783488"/>
                  </a:lnTo>
                  <a:lnTo>
                    <a:pt x="1027331" y="1784179"/>
                  </a:lnTo>
                  <a:lnTo>
                    <a:pt x="1072108" y="1781656"/>
                  </a:lnTo>
                  <a:lnTo>
                    <a:pt x="1116357" y="1775992"/>
                  </a:lnTo>
                  <a:lnTo>
                    <a:pt x="1159923" y="1767261"/>
                  </a:lnTo>
                  <a:lnTo>
                    <a:pt x="1202648" y="1755537"/>
                  </a:lnTo>
                  <a:lnTo>
                    <a:pt x="1244376" y="1740895"/>
                  </a:lnTo>
                  <a:lnTo>
                    <a:pt x="1284951" y="1723408"/>
                  </a:lnTo>
                  <a:lnTo>
                    <a:pt x="1324216" y="1703151"/>
                  </a:lnTo>
                  <a:lnTo>
                    <a:pt x="1362015" y="1680196"/>
                  </a:lnTo>
                  <a:lnTo>
                    <a:pt x="1398191" y="1654619"/>
                  </a:lnTo>
                  <a:lnTo>
                    <a:pt x="1432588" y="1626493"/>
                  </a:lnTo>
                  <a:lnTo>
                    <a:pt x="1465048" y="1595892"/>
                  </a:lnTo>
                  <a:lnTo>
                    <a:pt x="1495416" y="1562890"/>
                  </a:lnTo>
                  <a:lnTo>
                    <a:pt x="1523536" y="1527562"/>
                  </a:lnTo>
                  <a:lnTo>
                    <a:pt x="1549250" y="1489980"/>
                  </a:lnTo>
                  <a:lnTo>
                    <a:pt x="1572402" y="1450220"/>
                  </a:lnTo>
                  <a:lnTo>
                    <a:pt x="1592836" y="1408355"/>
                  </a:lnTo>
                  <a:lnTo>
                    <a:pt x="1610395" y="1364459"/>
                  </a:lnTo>
                  <a:lnTo>
                    <a:pt x="1746946" y="983014"/>
                  </a:lnTo>
                  <a:lnTo>
                    <a:pt x="1761235" y="937948"/>
                  </a:lnTo>
                  <a:lnTo>
                    <a:pt x="1772014" y="892626"/>
                  </a:lnTo>
                  <a:lnTo>
                    <a:pt x="1779356" y="847205"/>
                  </a:lnTo>
                  <a:lnTo>
                    <a:pt x="1783335" y="801843"/>
                  </a:lnTo>
                  <a:lnTo>
                    <a:pt x="1784026" y="756695"/>
                  </a:lnTo>
                  <a:lnTo>
                    <a:pt x="1781502" y="711918"/>
                  </a:lnTo>
                  <a:lnTo>
                    <a:pt x="1775838" y="667669"/>
                  </a:lnTo>
                  <a:lnTo>
                    <a:pt x="1767106" y="624103"/>
                  </a:lnTo>
                  <a:lnTo>
                    <a:pt x="1755382" y="581378"/>
                  </a:lnTo>
                  <a:lnTo>
                    <a:pt x="1740740" y="539649"/>
                  </a:lnTo>
                  <a:lnTo>
                    <a:pt x="1723252" y="499074"/>
                  </a:lnTo>
                  <a:lnTo>
                    <a:pt x="1702994" y="459809"/>
                  </a:lnTo>
                  <a:lnTo>
                    <a:pt x="1680039" y="422011"/>
                  </a:lnTo>
                  <a:lnTo>
                    <a:pt x="1654462" y="385835"/>
                  </a:lnTo>
                  <a:lnTo>
                    <a:pt x="1626336" y="351438"/>
                  </a:lnTo>
                  <a:lnTo>
                    <a:pt x="1595735" y="318978"/>
                  </a:lnTo>
                  <a:lnTo>
                    <a:pt x="1562734" y="288609"/>
                  </a:lnTo>
                  <a:lnTo>
                    <a:pt x="1527406" y="260490"/>
                  </a:lnTo>
                  <a:lnTo>
                    <a:pt x="1489825" y="234776"/>
                  </a:lnTo>
                  <a:lnTo>
                    <a:pt x="1450066" y="211624"/>
                  </a:lnTo>
                  <a:lnTo>
                    <a:pt x="1408202" y="191190"/>
                  </a:lnTo>
                  <a:lnTo>
                    <a:pt x="1364307" y="173631"/>
                  </a:lnTo>
                  <a:lnTo>
                    <a:pt x="982850" y="37080"/>
                  </a:lnTo>
                  <a:lnTo>
                    <a:pt x="937783" y="22791"/>
                  </a:lnTo>
                  <a:lnTo>
                    <a:pt x="892462" y="12012"/>
                  </a:lnTo>
                  <a:lnTo>
                    <a:pt x="847041" y="4670"/>
                  </a:lnTo>
                  <a:lnTo>
                    <a:pt x="801679" y="690"/>
                  </a:lnTo>
                  <a:lnTo>
                    <a:pt x="756531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0"/>
          <p:cNvSpPr txBox="1"/>
          <p:nvPr userDrawn="1"/>
        </p:nvSpPr>
        <p:spPr>
          <a:xfrm rot="1140000">
            <a:off x="6366205" y="3289027"/>
            <a:ext cx="1483874" cy="952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7500"/>
              </a:lnSpc>
            </a:pPr>
            <a:r>
              <a:rPr sz="7500" dirty="0">
                <a:solidFill>
                  <a:srgbClr val="FFFFFF"/>
                </a:solidFill>
                <a:latin typeface="Piepie"/>
                <a:cs typeface="Piepie"/>
              </a:rPr>
              <a:t>in</a:t>
            </a:r>
            <a:endParaRPr sz="7500">
              <a:latin typeface="Piepie"/>
              <a:cs typeface="Piepie"/>
            </a:endParaRPr>
          </a:p>
        </p:txBody>
      </p:sp>
      <p:pic>
        <p:nvPicPr>
          <p:cNvPr id="16" name="object 11"/>
          <p:cNvPicPr/>
          <p:nvPr userDrawn="1"/>
        </p:nvPicPr>
        <p:blipFill>
          <a:blip r:embed="rId4" cstate="print"/>
          <a:stretch>
            <a:fillRect/>
          </a:stretch>
        </p:blipFill>
        <p:spPr>
          <a:xfrm>
            <a:off x="390841" y="6803153"/>
            <a:ext cx="2100599" cy="446583"/>
          </a:xfrm>
          <a:prstGeom prst="rect">
            <a:avLst/>
          </a:prstGeom>
        </p:spPr>
      </p:pic>
      <p:sp>
        <p:nvSpPr>
          <p:cNvPr id="17" name="object 12"/>
          <p:cNvSpPr txBox="1">
            <a:spLocks noGrp="1"/>
          </p:cNvSpPr>
          <p:nvPr>
            <p:ph type="title"/>
          </p:nvPr>
        </p:nvSpPr>
        <p:spPr>
          <a:xfrm>
            <a:off x="6022155" y="5208223"/>
            <a:ext cx="4125145" cy="3359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spc="-1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TÍTULO</a:t>
            </a:r>
            <a:r>
              <a:rPr sz="2100" spc="-2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100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</a:t>
            </a:r>
            <a:r>
              <a:rPr sz="2100" spc="-20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100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</a:t>
            </a:r>
            <a:r>
              <a:rPr sz="2100" spc="-20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PRESENTACIÓN</a:t>
            </a:r>
            <a:endParaRPr sz="21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object 9"/>
          <p:cNvGrpSpPr/>
          <p:nvPr userDrawn="1"/>
        </p:nvGrpSpPr>
        <p:grpSpPr>
          <a:xfrm>
            <a:off x="4976172" y="1626306"/>
            <a:ext cx="502920" cy="502920"/>
            <a:chOff x="4976172" y="1626306"/>
            <a:chExt cx="502920" cy="502920"/>
          </a:xfrm>
        </p:grpSpPr>
        <p:sp>
          <p:nvSpPr>
            <p:cNvPr id="15" name="object 10"/>
            <p:cNvSpPr/>
            <p:nvPr/>
          </p:nvSpPr>
          <p:spPr>
            <a:xfrm>
              <a:off x="4976172" y="1626306"/>
              <a:ext cx="502920" cy="502920"/>
            </a:xfrm>
            <a:custGeom>
              <a:avLst/>
              <a:gdLst/>
              <a:ahLst/>
              <a:cxnLst/>
              <a:rect l="l" t="t" r="r" b="b"/>
              <a:pathLst>
                <a:path w="502920" h="502919">
                  <a:moveTo>
                    <a:pt x="251206" y="0"/>
                  </a:moveTo>
                  <a:lnTo>
                    <a:pt x="206048" y="4047"/>
                  </a:lnTo>
                  <a:lnTo>
                    <a:pt x="163547" y="15716"/>
                  </a:lnTo>
                  <a:lnTo>
                    <a:pt x="124412" y="34297"/>
                  </a:lnTo>
                  <a:lnTo>
                    <a:pt x="89352" y="59081"/>
                  </a:lnTo>
                  <a:lnTo>
                    <a:pt x="59077" y="89358"/>
                  </a:lnTo>
                  <a:lnTo>
                    <a:pt x="34294" y="124418"/>
                  </a:lnTo>
                  <a:lnTo>
                    <a:pt x="15714" y="163553"/>
                  </a:lnTo>
                  <a:lnTo>
                    <a:pt x="4046" y="206052"/>
                  </a:lnTo>
                  <a:lnTo>
                    <a:pt x="0" y="251206"/>
                  </a:lnTo>
                  <a:lnTo>
                    <a:pt x="4046" y="296359"/>
                  </a:lnTo>
                  <a:lnTo>
                    <a:pt x="15714" y="338858"/>
                  </a:lnTo>
                  <a:lnTo>
                    <a:pt x="34294" y="377993"/>
                  </a:lnTo>
                  <a:lnTo>
                    <a:pt x="59077" y="413053"/>
                  </a:lnTo>
                  <a:lnTo>
                    <a:pt x="89352" y="443330"/>
                  </a:lnTo>
                  <a:lnTo>
                    <a:pt x="124412" y="468114"/>
                  </a:lnTo>
                  <a:lnTo>
                    <a:pt x="163547" y="486695"/>
                  </a:lnTo>
                  <a:lnTo>
                    <a:pt x="206048" y="498364"/>
                  </a:lnTo>
                  <a:lnTo>
                    <a:pt x="251206" y="502412"/>
                  </a:lnTo>
                  <a:lnTo>
                    <a:pt x="296359" y="498364"/>
                  </a:lnTo>
                  <a:lnTo>
                    <a:pt x="338858" y="486695"/>
                  </a:lnTo>
                  <a:lnTo>
                    <a:pt x="377993" y="468114"/>
                  </a:lnTo>
                  <a:lnTo>
                    <a:pt x="413053" y="443330"/>
                  </a:lnTo>
                  <a:lnTo>
                    <a:pt x="443330" y="413053"/>
                  </a:lnTo>
                  <a:lnTo>
                    <a:pt x="468114" y="377993"/>
                  </a:lnTo>
                  <a:lnTo>
                    <a:pt x="486695" y="338858"/>
                  </a:lnTo>
                  <a:lnTo>
                    <a:pt x="498364" y="296359"/>
                  </a:lnTo>
                  <a:lnTo>
                    <a:pt x="502412" y="251206"/>
                  </a:lnTo>
                  <a:lnTo>
                    <a:pt x="498364" y="206052"/>
                  </a:lnTo>
                  <a:lnTo>
                    <a:pt x="486695" y="163553"/>
                  </a:lnTo>
                  <a:lnTo>
                    <a:pt x="468114" y="124418"/>
                  </a:lnTo>
                  <a:lnTo>
                    <a:pt x="443330" y="89358"/>
                  </a:lnTo>
                  <a:lnTo>
                    <a:pt x="413053" y="59081"/>
                  </a:lnTo>
                  <a:lnTo>
                    <a:pt x="377993" y="34297"/>
                  </a:lnTo>
                  <a:lnTo>
                    <a:pt x="338858" y="15716"/>
                  </a:lnTo>
                  <a:lnTo>
                    <a:pt x="296359" y="4047"/>
                  </a:lnTo>
                  <a:lnTo>
                    <a:pt x="251206" y="0"/>
                  </a:lnTo>
                  <a:close/>
                </a:path>
              </a:pathLst>
            </a:custGeom>
            <a:solidFill>
              <a:srgbClr val="FE5C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1"/>
            <p:cNvSpPr/>
            <p:nvPr/>
          </p:nvSpPr>
          <p:spPr>
            <a:xfrm>
              <a:off x="5146924" y="1700731"/>
              <a:ext cx="131445" cy="348615"/>
            </a:xfrm>
            <a:custGeom>
              <a:avLst/>
              <a:gdLst/>
              <a:ahLst/>
              <a:cxnLst/>
              <a:rect l="l" t="t" r="r" b="b"/>
              <a:pathLst>
                <a:path w="131445" h="348614">
                  <a:moveTo>
                    <a:pt x="94488" y="0"/>
                  </a:moveTo>
                  <a:lnTo>
                    <a:pt x="71092" y="9715"/>
                  </a:lnTo>
                  <a:lnTo>
                    <a:pt x="49053" y="32003"/>
                  </a:lnTo>
                  <a:lnTo>
                    <a:pt x="26872" y="56578"/>
                  </a:lnTo>
                  <a:lnTo>
                    <a:pt x="3048" y="73151"/>
                  </a:lnTo>
                  <a:lnTo>
                    <a:pt x="0" y="83819"/>
                  </a:lnTo>
                  <a:lnTo>
                    <a:pt x="0" y="88391"/>
                  </a:lnTo>
                  <a:lnTo>
                    <a:pt x="1641" y="97867"/>
                  </a:lnTo>
                  <a:lnTo>
                    <a:pt x="6280" y="105340"/>
                  </a:lnTo>
                  <a:lnTo>
                    <a:pt x="13490" y="110241"/>
                  </a:lnTo>
                  <a:lnTo>
                    <a:pt x="22847" y="112001"/>
                  </a:lnTo>
                  <a:lnTo>
                    <a:pt x="30600" y="110929"/>
                  </a:lnTo>
                  <a:lnTo>
                    <a:pt x="45248" y="106214"/>
                  </a:lnTo>
                  <a:lnTo>
                    <a:pt x="52565" y="105143"/>
                  </a:lnTo>
                  <a:lnTo>
                    <a:pt x="56388" y="105143"/>
                  </a:lnTo>
                  <a:lnTo>
                    <a:pt x="60198" y="106667"/>
                  </a:lnTo>
                  <a:lnTo>
                    <a:pt x="62484" y="108965"/>
                  </a:lnTo>
                  <a:lnTo>
                    <a:pt x="63365" y="116507"/>
                  </a:lnTo>
                  <a:lnTo>
                    <a:pt x="63817" y="124196"/>
                  </a:lnTo>
                  <a:lnTo>
                    <a:pt x="64008" y="139445"/>
                  </a:lnTo>
                  <a:lnTo>
                    <a:pt x="61591" y="181496"/>
                  </a:lnTo>
                  <a:lnTo>
                    <a:pt x="56102" y="223259"/>
                  </a:lnTo>
                  <a:lnTo>
                    <a:pt x="50184" y="265022"/>
                  </a:lnTo>
                  <a:lnTo>
                    <a:pt x="46482" y="307073"/>
                  </a:lnTo>
                  <a:lnTo>
                    <a:pt x="46482" y="311645"/>
                  </a:lnTo>
                  <a:lnTo>
                    <a:pt x="48172" y="326361"/>
                  </a:lnTo>
                  <a:lnTo>
                    <a:pt x="54292" y="337934"/>
                  </a:lnTo>
                  <a:lnTo>
                    <a:pt x="64698" y="345506"/>
                  </a:lnTo>
                  <a:lnTo>
                    <a:pt x="79248" y="348221"/>
                  </a:lnTo>
                  <a:lnTo>
                    <a:pt x="95945" y="345161"/>
                  </a:lnTo>
                  <a:lnTo>
                    <a:pt x="106575" y="336886"/>
                  </a:lnTo>
                  <a:lnTo>
                    <a:pt x="113638" y="324754"/>
                  </a:lnTo>
                  <a:lnTo>
                    <a:pt x="119634" y="310121"/>
                  </a:lnTo>
                  <a:lnTo>
                    <a:pt x="122377" y="254691"/>
                  </a:lnTo>
                  <a:lnTo>
                    <a:pt x="126195" y="199256"/>
                  </a:lnTo>
                  <a:lnTo>
                    <a:pt x="129587" y="143821"/>
                  </a:lnTo>
                  <a:lnTo>
                    <a:pt x="131051" y="88391"/>
                  </a:lnTo>
                  <a:lnTo>
                    <a:pt x="130896" y="71127"/>
                  </a:lnTo>
                  <a:lnTo>
                    <a:pt x="128016" y="19049"/>
                  </a:lnTo>
                  <a:lnTo>
                    <a:pt x="104329" y="1690"/>
                  </a:lnTo>
                  <a:lnTo>
                    <a:pt x="9448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7" name="object 12"/>
          <p:cNvGrpSpPr/>
          <p:nvPr userDrawn="1"/>
        </p:nvGrpSpPr>
        <p:grpSpPr>
          <a:xfrm>
            <a:off x="4976172" y="2801962"/>
            <a:ext cx="502920" cy="502920"/>
            <a:chOff x="4976172" y="2801962"/>
            <a:chExt cx="502920" cy="502920"/>
          </a:xfrm>
        </p:grpSpPr>
        <p:sp>
          <p:nvSpPr>
            <p:cNvPr id="18" name="object 13"/>
            <p:cNvSpPr/>
            <p:nvPr/>
          </p:nvSpPr>
          <p:spPr>
            <a:xfrm>
              <a:off x="4976172" y="2801962"/>
              <a:ext cx="502920" cy="502920"/>
            </a:xfrm>
            <a:custGeom>
              <a:avLst/>
              <a:gdLst/>
              <a:ahLst/>
              <a:cxnLst/>
              <a:rect l="l" t="t" r="r" b="b"/>
              <a:pathLst>
                <a:path w="502920" h="502920">
                  <a:moveTo>
                    <a:pt x="251206" y="0"/>
                  </a:moveTo>
                  <a:lnTo>
                    <a:pt x="206048" y="4047"/>
                  </a:lnTo>
                  <a:lnTo>
                    <a:pt x="163547" y="15716"/>
                  </a:lnTo>
                  <a:lnTo>
                    <a:pt x="124412" y="34297"/>
                  </a:lnTo>
                  <a:lnTo>
                    <a:pt x="89352" y="59081"/>
                  </a:lnTo>
                  <a:lnTo>
                    <a:pt x="59077" y="89358"/>
                  </a:lnTo>
                  <a:lnTo>
                    <a:pt x="34294" y="124418"/>
                  </a:lnTo>
                  <a:lnTo>
                    <a:pt x="15714" y="163553"/>
                  </a:lnTo>
                  <a:lnTo>
                    <a:pt x="4046" y="206052"/>
                  </a:lnTo>
                  <a:lnTo>
                    <a:pt x="0" y="251205"/>
                  </a:lnTo>
                  <a:lnTo>
                    <a:pt x="4046" y="296359"/>
                  </a:lnTo>
                  <a:lnTo>
                    <a:pt x="15714" y="338858"/>
                  </a:lnTo>
                  <a:lnTo>
                    <a:pt x="34294" y="377993"/>
                  </a:lnTo>
                  <a:lnTo>
                    <a:pt x="59077" y="413053"/>
                  </a:lnTo>
                  <a:lnTo>
                    <a:pt x="89352" y="443330"/>
                  </a:lnTo>
                  <a:lnTo>
                    <a:pt x="124412" y="468114"/>
                  </a:lnTo>
                  <a:lnTo>
                    <a:pt x="163547" y="486695"/>
                  </a:lnTo>
                  <a:lnTo>
                    <a:pt x="206048" y="498364"/>
                  </a:lnTo>
                  <a:lnTo>
                    <a:pt x="251206" y="502411"/>
                  </a:lnTo>
                  <a:lnTo>
                    <a:pt x="296359" y="498364"/>
                  </a:lnTo>
                  <a:lnTo>
                    <a:pt x="338858" y="486695"/>
                  </a:lnTo>
                  <a:lnTo>
                    <a:pt x="377993" y="468114"/>
                  </a:lnTo>
                  <a:lnTo>
                    <a:pt x="413053" y="443330"/>
                  </a:lnTo>
                  <a:lnTo>
                    <a:pt x="443330" y="413053"/>
                  </a:lnTo>
                  <a:lnTo>
                    <a:pt x="468114" y="377993"/>
                  </a:lnTo>
                  <a:lnTo>
                    <a:pt x="486695" y="338858"/>
                  </a:lnTo>
                  <a:lnTo>
                    <a:pt x="498364" y="296359"/>
                  </a:lnTo>
                  <a:lnTo>
                    <a:pt x="502412" y="251205"/>
                  </a:lnTo>
                  <a:lnTo>
                    <a:pt x="498364" y="206052"/>
                  </a:lnTo>
                  <a:lnTo>
                    <a:pt x="486695" y="163553"/>
                  </a:lnTo>
                  <a:lnTo>
                    <a:pt x="468114" y="124418"/>
                  </a:lnTo>
                  <a:lnTo>
                    <a:pt x="443330" y="89358"/>
                  </a:lnTo>
                  <a:lnTo>
                    <a:pt x="413053" y="59081"/>
                  </a:lnTo>
                  <a:lnTo>
                    <a:pt x="377993" y="34297"/>
                  </a:lnTo>
                  <a:lnTo>
                    <a:pt x="338858" y="15716"/>
                  </a:lnTo>
                  <a:lnTo>
                    <a:pt x="296359" y="4047"/>
                  </a:lnTo>
                  <a:lnTo>
                    <a:pt x="251206" y="0"/>
                  </a:lnTo>
                  <a:close/>
                </a:path>
              </a:pathLst>
            </a:custGeom>
            <a:solidFill>
              <a:srgbClr val="FE5C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4"/>
            <p:cNvSpPr/>
            <p:nvPr/>
          </p:nvSpPr>
          <p:spPr>
            <a:xfrm>
              <a:off x="5149967" y="2851242"/>
              <a:ext cx="267970" cy="392430"/>
            </a:xfrm>
            <a:custGeom>
              <a:avLst/>
              <a:gdLst/>
              <a:ahLst/>
              <a:cxnLst/>
              <a:rect l="l" t="t" r="r" b="b"/>
              <a:pathLst>
                <a:path w="267970" h="392430">
                  <a:moveTo>
                    <a:pt x="121158" y="0"/>
                  </a:moveTo>
                  <a:lnTo>
                    <a:pt x="68770" y="9144"/>
                  </a:lnTo>
                  <a:lnTo>
                    <a:pt x="24384" y="38862"/>
                  </a:lnTo>
                  <a:lnTo>
                    <a:pt x="18007" y="52030"/>
                  </a:lnTo>
                  <a:lnTo>
                    <a:pt x="9910" y="65341"/>
                  </a:lnTo>
                  <a:lnTo>
                    <a:pt x="2954" y="78938"/>
                  </a:lnTo>
                  <a:lnTo>
                    <a:pt x="0" y="92964"/>
                  </a:lnTo>
                  <a:lnTo>
                    <a:pt x="2143" y="103441"/>
                  </a:lnTo>
                  <a:lnTo>
                    <a:pt x="8001" y="111633"/>
                  </a:lnTo>
                  <a:lnTo>
                    <a:pt x="16716" y="116967"/>
                  </a:lnTo>
                  <a:lnTo>
                    <a:pt x="27432" y="118872"/>
                  </a:lnTo>
                  <a:lnTo>
                    <a:pt x="43564" y="113526"/>
                  </a:lnTo>
                  <a:lnTo>
                    <a:pt x="56483" y="100679"/>
                  </a:lnTo>
                  <a:lnTo>
                    <a:pt x="67829" y="85117"/>
                  </a:lnTo>
                  <a:lnTo>
                    <a:pt x="79248" y="71628"/>
                  </a:lnTo>
                  <a:lnTo>
                    <a:pt x="88713" y="64877"/>
                  </a:lnTo>
                  <a:lnTo>
                    <a:pt x="99534" y="61055"/>
                  </a:lnTo>
                  <a:lnTo>
                    <a:pt x="111068" y="59090"/>
                  </a:lnTo>
                  <a:lnTo>
                    <a:pt x="122669" y="57912"/>
                  </a:lnTo>
                  <a:lnTo>
                    <a:pt x="132558" y="64519"/>
                  </a:lnTo>
                  <a:lnTo>
                    <a:pt x="139444" y="73628"/>
                  </a:lnTo>
                  <a:lnTo>
                    <a:pt x="143470" y="84593"/>
                  </a:lnTo>
                  <a:lnTo>
                    <a:pt x="144780" y="96774"/>
                  </a:lnTo>
                  <a:lnTo>
                    <a:pt x="144780" y="99822"/>
                  </a:lnTo>
                  <a:lnTo>
                    <a:pt x="144018" y="101346"/>
                  </a:lnTo>
                  <a:lnTo>
                    <a:pt x="127980" y="152398"/>
                  </a:lnTo>
                  <a:lnTo>
                    <a:pt x="102584" y="199447"/>
                  </a:lnTo>
                  <a:lnTo>
                    <a:pt x="72759" y="244496"/>
                  </a:lnTo>
                  <a:lnTo>
                    <a:pt x="43434" y="289547"/>
                  </a:lnTo>
                  <a:lnTo>
                    <a:pt x="35838" y="303287"/>
                  </a:lnTo>
                  <a:lnTo>
                    <a:pt x="28957" y="317169"/>
                  </a:lnTo>
                  <a:lnTo>
                    <a:pt x="22651" y="331338"/>
                  </a:lnTo>
                  <a:lnTo>
                    <a:pt x="16776" y="345935"/>
                  </a:lnTo>
                  <a:lnTo>
                    <a:pt x="14478" y="350507"/>
                  </a:lnTo>
                  <a:lnTo>
                    <a:pt x="13716" y="352793"/>
                  </a:lnTo>
                  <a:lnTo>
                    <a:pt x="13716" y="364223"/>
                  </a:lnTo>
                  <a:lnTo>
                    <a:pt x="14478" y="370319"/>
                  </a:lnTo>
                  <a:lnTo>
                    <a:pt x="13716" y="375653"/>
                  </a:lnTo>
                  <a:lnTo>
                    <a:pt x="19038" y="384380"/>
                  </a:lnTo>
                  <a:lnTo>
                    <a:pt x="26574" y="389464"/>
                  </a:lnTo>
                  <a:lnTo>
                    <a:pt x="35683" y="391833"/>
                  </a:lnTo>
                  <a:lnTo>
                    <a:pt x="45720" y="392417"/>
                  </a:lnTo>
                  <a:lnTo>
                    <a:pt x="51816" y="392417"/>
                  </a:lnTo>
                  <a:lnTo>
                    <a:pt x="54864" y="391655"/>
                  </a:lnTo>
                  <a:lnTo>
                    <a:pt x="68013" y="389214"/>
                  </a:lnTo>
                  <a:lnTo>
                    <a:pt x="94299" y="382327"/>
                  </a:lnTo>
                  <a:lnTo>
                    <a:pt x="107442" y="379450"/>
                  </a:lnTo>
                  <a:lnTo>
                    <a:pt x="121965" y="377064"/>
                  </a:lnTo>
                  <a:lnTo>
                    <a:pt x="151579" y="373140"/>
                  </a:lnTo>
                  <a:lnTo>
                    <a:pt x="173736" y="368782"/>
                  </a:lnTo>
                  <a:lnTo>
                    <a:pt x="179819" y="366509"/>
                  </a:lnTo>
                  <a:lnTo>
                    <a:pt x="188214" y="365747"/>
                  </a:lnTo>
                  <a:lnTo>
                    <a:pt x="213977" y="365709"/>
                  </a:lnTo>
                  <a:lnTo>
                    <a:pt x="237737" y="363742"/>
                  </a:lnTo>
                  <a:lnTo>
                    <a:pt x="256354" y="353633"/>
                  </a:lnTo>
                  <a:lnTo>
                    <a:pt x="266687" y="329171"/>
                  </a:lnTo>
                  <a:lnTo>
                    <a:pt x="266687" y="328409"/>
                  </a:lnTo>
                  <a:lnTo>
                    <a:pt x="267462" y="327647"/>
                  </a:lnTo>
                  <a:lnTo>
                    <a:pt x="267462" y="321551"/>
                  </a:lnTo>
                  <a:lnTo>
                    <a:pt x="259080" y="320027"/>
                  </a:lnTo>
                  <a:lnTo>
                    <a:pt x="258305" y="313169"/>
                  </a:lnTo>
                  <a:lnTo>
                    <a:pt x="248454" y="309287"/>
                  </a:lnTo>
                  <a:lnTo>
                    <a:pt x="238313" y="306692"/>
                  </a:lnTo>
                  <a:lnTo>
                    <a:pt x="227885" y="305239"/>
                  </a:lnTo>
                  <a:lnTo>
                    <a:pt x="217170" y="304787"/>
                  </a:lnTo>
                  <a:lnTo>
                    <a:pt x="194298" y="306573"/>
                  </a:lnTo>
                  <a:lnTo>
                    <a:pt x="148268" y="314431"/>
                  </a:lnTo>
                  <a:lnTo>
                    <a:pt x="124968" y="316217"/>
                  </a:lnTo>
                  <a:lnTo>
                    <a:pt x="121158" y="316217"/>
                  </a:lnTo>
                  <a:lnTo>
                    <a:pt x="116586" y="309359"/>
                  </a:lnTo>
                  <a:lnTo>
                    <a:pt x="116586" y="305549"/>
                  </a:lnTo>
                  <a:lnTo>
                    <a:pt x="126571" y="282035"/>
                  </a:lnTo>
                  <a:lnTo>
                    <a:pt x="150382" y="244510"/>
                  </a:lnTo>
                  <a:lnTo>
                    <a:pt x="178801" y="197254"/>
                  </a:lnTo>
                  <a:lnTo>
                    <a:pt x="202612" y="144549"/>
                  </a:lnTo>
                  <a:lnTo>
                    <a:pt x="212598" y="90678"/>
                  </a:lnTo>
                  <a:lnTo>
                    <a:pt x="212286" y="81248"/>
                  </a:lnTo>
                  <a:lnTo>
                    <a:pt x="198415" y="35944"/>
                  </a:lnTo>
                  <a:lnTo>
                    <a:pt x="169956" y="10203"/>
                  </a:lnTo>
                  <a:lnTo>
                    <a:pt x="129516" y="154"/>
                  </a:lnTo>
                  <a:lnTo>
                    <a:pt x="12115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0" name="object 15"/>
          <p:cNvGrpSpPr/>
          <p:nvPr userDrawn="1"/>
        </p:nvGrpSpPr>
        <p:grpSpPr>
          <a:xfrm>
            <a:off x="4976172" y="4037910"/>
            <a:ext cx="502920" cy="502920"/>
            <a:chOff x="4976172" y="4037910"/>
            <a:chExt cx="502920" cy="502920"/>
          </a:xfrm>
        </p:grpSpPr>
        <p:sp>
          <p:nvSpPr>
            <p:cNvPr id="21" name="object 16"/>
            <p:cNvSpPr/>
            <p:nvPr/>
          </p:nvSpPr>
          <p:spPr>
            <a:xfrm>
              <a:off x="4976172" y="4037910"/>
              <a:ext cx="502920" cy="502920"/>
            </a:xfrm>
            <a:custGeom>
              <a:avLst/>
              <a:gdLst/>
              <a:ahLst/>
              <a:cxnLst/>
              <a:rect l="l" t="t" r="r" b="b"/>
              <a:pathLst>
                <a:path w="502920" h="502920">
                  <a:moveTo>
                    <a:pt x="251206" y="0"/>
                  </a:moveTo>
                  <a:lnTo>
                    <a:pt x="206048" y="4047"/>
                  </a:lnTo>
                  <a:lnTo>
                    <a:pt x="163547" y="15716"/>
                  </a:lnTo>
                  <a:lnTo>
                    <a:pt x="124412" y="34297"/>
                  </a:lnTo>
                  <a:lnTo>
                    <a:pt x="89352" y="59081"/>
                  </a:lnTo>
                  <a:lnTo>
                    <a:pt x="59077" y="89358"/>
                  </a:lnTo>
                  <a:lnTo>
                    <a:pt x="34294" y="124418"/>
                  </a:lnTo>
                  <a:lnTo>
                    <a:pt x="15714" y="163553"/>
                  </a:lnTo>
                  <a:lnTo>
                    <a:pt x="4046" y="206052"/>
                  </a:lnTo>
                  <a:lnTo>
                    <a:pt x="0" y="251205"/>
                  </a:lnTo>
                  <a:lnTo>
                    <a:pt x="4046" y="296359"/>
                  </a:lnTo>
                  <a:lnTo>
                    <a:pt x="15714" y="338858"/>
                  </a:lnTo>
                  <a:lnTo>
                    <a:pt x="34294" y="377993"/>
                  </a:lnTo>
                  <a:lnTo>
                    <a:pt x="59077" y="413053"/>
                  </a:lnTo>
                  <a:lnTo>
                    <a:pt x="89352" y="443330"/>
                  </a:lnTo>
                  <a:lnTo>
                    <a:pt x="124412" y="468114"/>
                  </a:lnTo>
                  <a:lnTo>
                    <a:pt x="163547" y="486695"/>
                  </a:lnTo>
                  <a:lnTo>
                    <a:pt x="206048" y="498364"/>
                  </a:lnTo>
                  <a:lnTo>
                    <a:pt x="251206" y="502411"/>
                  </a:lnTo>
                  <a:lnTo>
                    <a:pt x="296359" y="498364"/>
                  </a:lnTo>
                  <a:lnTo>
                    <a:pt x="338858" y="486695"/>
                  </a:lnTo>
                  <a:lnTo>
                    <a:pt x="377993" y="468114"/>
                  </a:lnTo>
                  <a:lnTo>
                    <a:pt x="413053" y="443330"/>
                  </a:lnTo>
                  <a:lnTo>
                    <a:pt x="443330" y="413053"/>
                  </a:lnTo>
                  <a:lnTo>
                    <a:pt x="468114" y="377993"/>
                  </a:lnTo>
                  <a:lnTo>
                    <a:pt x="486695" y="338858"/>
                  </a:lnTo>
                  <a:lnTo>
                    <a:pt x="498364" y="296359"/>
                  </a:lnTo>
                  <a:lnTo>
                    <a:pt x="502412" y="251205"/>
                  </a:lnTo>
                  <a:lnTo>
                    <a:pt x="498364" y="206052"/>
                  </a:lnTo>
                  <a:lnTo>
                    <a:pt x="486695" y="163553"/>
                  </a:lnTo>
                  <a:lnTo>
                    <a:pt x="468114" y="124418"/>
                  </a:lnTo>
                  <a:lnTo>
                    <a:pt x="443330" y="89358"/>
                  </a:lnTo>
                  <a:lnTo>
                    <a:pt x="413053" y="59081"/>
                  </a:lnTo>
                  <a:lnTo>
                    <a:pt x="377993" y="34297"/>
                  </a:lnTo>
                  <a:lnTo>
                    <a:pt x="338858" y="15716"/>
                  </a:lnTo>
                  <a:lnTo>
                    <a:pt x="296359" y="4047"/>
                  </a:lnTo>
                  <a:lnTo>
                    <a:pt x="251206" y="0"/>
                  </a:lnTo>
                  <a:close/>
                </a:path>
              </a:pathLst>
            </a:custGeom>
            <a:solidFill>
              <a:srgbClr val="FE5C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17"/>
            <p:cNvSpPr/>
            <p:nvPr/>
          </p:nvSpPr>
          <p:spPr>
            <a:xfrm>
              <a:off x="5149970" y="4109290"/>
              <a:ext cx="224154" cy="351790"/>
            </a:xfrm>
            <a:custGeom>
              <a:avLst/>
              <a:gdLst/>
              <a:ahLst/>
              <a:cxnLst/>
              <a:rect l="l" t="t" r="r" b="b"/>
              <a:pathLst>
                <a:path w="224154" h="351789">
                  <a:moveTo>
                    <a:pt x="135635" y="0"/>
                  </a:moveTo>
                  <a:lnTo>
                    <a:pt x="113347" y="773"/>
                  </a:lnTo>
                  <a:lnTo>
                    <a:pt x="91058" y="2762"/>
                  </a:lnTo>
                  <a:lnTo>
                    <a:pt x="46481" y="8381"/>
                  </a:lnTo>
                  <a:lnTo>
                    <a:pt x="40385" y="9905"/>
                  </a:lnTo>
                  <a:lnTo>
                    <a:pt x="32003" y="9905"/>
                  </a:lnTo>
                  <a:lnTo>
                    <a:pt x="0" y="41897"/>
                  </a:lnTo>
                  <a:lnTo>
                    <a:pt x="3073" y="51989"/>
                  </a:lnTo>
                  <a:lnTo>
                    <a:pt x="10863" y="58577"/>
                  </a:lnTo>
                  <a:lnTo>
                    <a:pt x="21222" y="62162"/>
                  </a:lnTo>
                  <a:lnTo>
                    <a:pt x="32003" y="63245"/>
                  </a:lnTo>
                  <a:lnTo>
                    <a:pt x="53906" y="62769"/>
                  </a:lnTo>
                  <a:lnTo>
                    <a:pt x="64574" y="64210"/>
                  </a:lnTo>
                  <a:lnTo>
                    <a:pt x="74675" y="68579"/>
                  </a:lnTo>
                  <a:lnTo>
                    <a:pt x="70354" y="83564"/>
                  </a:lnTo>
                  <a:lnTo>
                    <a:pt x="63531" y="97626"/>
                  </a:lnTo>
                  <a:lnTo>
                    <a:pt x="54852" y="110690"/>
                  </a:lnTo>
                  <a:lnTo>
                    <a:pt x="44957" y="122681"/>
                  </a:lnTo>
                  <a:lnTo>
                    <a:pt x="42671" y="128015"/>
                  </a:lnTo>
                  <a:lnTo>
                    <a:pt x="41909" y="134099"/>
                  </a:lnTo>
                  <a:lnTo>
                    <a:pt x="41909" y="140207"/>
                  </a:lnTo>
                  <a:lnTo>
                    <a:pt x="52316" y="159684"/>
                  </a:lnTo>
                  <a:lnTo>
                    <a:pt x="77152" y="166873"/>
                  </a:lnTo>
                  <a:lnTo>
                    <a:pt x="106846" y="170635"/>
                  </a:lnTo>
                  <a:lnTo>
                    <a:pt x="131825" y="179831"/>
                  </a:lnTo>
                  <a:lnTo>
                    <a:pt x="141017" y="186940"/>
                  </a:lnTo>
                  <a:lnTo>
                    <a:pt x="149351" y="194976"/>
                  </a:lnTo>
                  <a:lnTo>
                    <a:pt x="155400" y="204585"/>
                  </a:lnTo>
                  <a:lnTo>
                    <a:pt x="157733" y="216407"/>
                  </a:lnTo>
                  <a:lnTo>
                    <a:pt x="157733" y="219443"/>
                  </a:lnTo>
                  <a:lnTo>
                    <a:pt x="129157" y="272026"/>
                  </a:lnTo>
                  <a:lnTo>
                    <a:pt x="79235" y="288785"/>
                  </a:lnTo>
                  <a:lnTo>
                    <a:pt x="56204" y="288106"/>
                  </a:lnTo>
                  <a:lnTo>
                    <a:pt x="31526" y="289642"/>
                  </a:lnTo>
                  <a:lnTo>
                    <a:pt x="11846" y="298750"/>
                  </a:lnTo>
                  <a:lnTo>
                    <a:pt x="3809" y="320789"/>
                  </a:lnTo>
                  <a:lnTo>
                    <a:pt x="10191" y="337124"/>
                  </a:lnTo>
                  <a:lnTo>
                    <a:pt x="25717" y="346316"/>
                  </a:lnTo>
                  <a:lnTo>
                    <a:pt x="44957" y="350364"/>
                  </a:lnTo>
                  <a:lnTo>
                    <a:pt x="62483" y="351269"/>
                  </a:lnTo>
                  <a:lnTo>
                    <a:pt x="101655" y="348185"/>
                  </a:lnTo>
                  <a:lnTo>
                    <a:pt x="169425" y="319443"/>
                  </a:lnTo>
                  <a:lnTo>
                    <a:pt x="196595" y="291071"/>
                  </a:lnTo>
                  <a:lnTo>
                    <a:pt x="216598" y="253733"/>
                  </a:lnTo>
                  <a:lnTo>
                    <a:pt x="224027" y="211823"/>
                  </a:lnTo>
                  <a:lnTo>
                    <a:pt x="223168" y="198595"/>
                  </a:lnTo>
                  <a:lnTo>
                    <a:pt x="210311" y="160781"/>
                  </a:lnTo>
                  <a:lnTo>
                    <a:pt x="173640" y="131821"/>
                  </a:lnTo>
                  <a:lnTo>
                    <a:pt x="152340" y="123489"/>
                  </a:lnTo>
                  <a:lnTo>
                    <a:pt x="131825" y="112013"/>
                  </a:lnTo>
                  <a:lnTo>
                    <a:pt x="140731" y="88130"/>
                  </a:lnTo>
                  <a:lnTo>
                    <a:pt x="151637" y="64960"/>
                  </a:lnTo>
                  <a:lnTo>
                    <a:pt x="161401" y="41505"/>
                  </a:lnTo>
                  <a:lnTo>
                    <a:pt x="166877" y="16763"/>
                  </a:lnTo>
                  <a:lnTo>
                    <a:pt x="161453" y="7393"/>
                  </a:lnTo>
                  <a:lnTo>
                    <a:pt x="154390" y="2381"/>
                  </a:lnTo>
                  <a:lnTo>
                    <a:pt x="145761" y="369"/>
                  </a:lnTo>
                  <a:lnTo>
                    <a:pt x="13563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3" name="object 18"/>
          <p:cNvGrpSpPr/>
          <p:nvPr userDrawn="1"/>
        </p:nvGrpSpPr>
        <p:grpSpPr>
          <a:xfrm>
            <a:off x="4976172" y="5179600"/>
            <a:ext cx="502920" cy="506730"/>
            <a:chOff x="4976172" y="5179600"/>
            <a:chExt cx="502920" cy="506730"/>
          </a:xfrm>
        </p:grpSpPr>
        <p:sp>
          <p:nvSpPr>
            <p:cNvPr id="24" name="object 19"/>
            <p:cNvSpPr/>
            <p:nvPr/>
          </p:nvSpPr>
          <p:spPr>
            <a:xfrm>
              <a:off x="4976172" y="5183422"/>
              <a:ext cx="502920" cy="502920"/>
            </a:xfrm>
            <a:custGeom>
              <a:avLst/>
              <a:gdLst/>
              <a:ahLst/>
              <a:cxnLst/>
              <a:rect l="l" t="t" r="r" b="b"/>
              <a:pathLst>
                <a:path w="502920" h="502920">
                  <a:moveTo>
                    <a:pt x="251206" y="0"/>
                  </a:moveTo>
                  <a:lnTo>
                    <a:pt x="206048" y="4047"/>
                  </a:lnTo>
                  <a:lnTo>
                    <a:pt x="163547" y="15716"/>
                  </a:lnTo>
                  <a:lnTo>
                    <a:pt x="124412" y="34297"/>
                  </a:lnTo>
                  <a:lnTo>
                    <a:pt x="89352" y="59081"/>
                  </a:lnTo>
                  <a:lnTo>
                    <a:pt x="59077" y="89358"/>
                  </a:lnTo>
                  <a:lnTo>
                    <a:pt x="34294" y="124418"/>
                  </a:lnTo>
                  <a:lnTo>
                    <a:pt x="15714" y="163553"/>
                  </a:lnTo>
                  <a:lnTo>
                    <a:pt x="4046" y="206052"/>
                  </a:lnTo>
                  <a:lnTo>
                    <a:pt x="0" y="251206"/>
                  </a:lnTo>
                  <a:lnTo>
                    <a:pt x="4046" y="296359"/>
                  </a:lnTo>
                  <a:lnTo>
                    <a:pt x="15714" y="338858"/>
                  </a:lnTo>
                  <a:lnTo>
                    <a:pt x="34294" y="377993"/>
                  </a:lnTo>
                  <a:lnTo>
                    <a:pt x="59077" y="413053"/>
                  </a:lnTo>
                  <a:lnTo>
                    <a:pt x="89352" y="443330"/>
                  </a:lnTo>
                  <a:lnTo>
                    <a:pt x="124412" y="468114"/>
                  </a:lnTo>
                  <a:lnTo>
                    <a:pt x="163547" y="486695"/>
                  </a:lnTo>
                  <a:lnTo>
                    <a:pt x="206048" y="498364"/>
                  </a:lnTo>
                  <a:lnTo>
                    <a:pt x="251206" y="502412"/>
                  </a:lnTo>
                  <a:lnTo>
                    <a:pt x="296359" y="498364"/>
                  </a:lnTo>
                  <a:lnTo>
                    <a:pt x="338858" y="486695"/>
                  </a:lnTo>
                  <a:lnTo>
                    <a:pt x="377993" y="468114"/>
                  </a:lnTo>
                  <a:lnTo>
                    <a:pt x="413053" y="443330"/>
                  </a:lnTo>
                  <a:lnTo>
                    <a:pt x="443330" y="413053"/>
                  </a:lnTo>
                  <a:lnTo>
                    <a:pt x="468114" y="377993"/>
                  </a:lnTo>
                  <a:lnTo>
                    <a:pt x="486695" y="338858"/>
                  </a:lnTo>
                  <a:lnTo>
                    <a:pt x="498364" y="296359"/>
                  </a:lnTo>
                  <a:lnTo>
                    <a:pt x="502412" y="251206"/>
                  </a:lnTo>
                  <a:lnTo>
                    <a:pt x="498364" y="206052"/>
                  </a:lnTo>
                  <a:lnTo>
                    <a:pt x="486695" y="163553"/>
                  </a:lnTo>
                  <a:lnTo>
                    <a:pt x="468114" y="124418"/>
                  </a:lnTo>
                  <a:lnTo>
                    <a:pt x="443330" y="89358"/>
                  </a:lnTo>
                  <a:lnTo>
                    <a:pt x="413053" y="59081"/>
                  </a:lnTo>
                  <a:lnTo>
                    <a:pt x="377993" y="34297"/>
                  </a:lnTo>
                  <a:lnTo>
                    <a:pt x="338858" y="15716"/>
                  </a:lnTo>
                  <a:lnTo>
                    <a:pt x="296359" y="4047"/>
                  </a:lnTo>
                  <a:lnTo>
                    <a:pt x="251206" y="0"/>
                  </a:lnTo>
                  <a:close/>
                </a:path>
              </a:pathLst>
            </a:custGeom>
            <a:solidFill>
              <a:srgbClr val="FE5C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0"/>
            <p:cNvSpPr/>
            <p:nvPr/>
          </p:nvSpPr>
          <p:spPr>
            <a:xfrm>
              <a:off x="5095238" y="5179600"/>
              <a:ext cx="321945" cy="457200"/>
            </a:xfrm>
            <a:custGeom>
              <a:avLst/>
              <a:gdLst/>
              <a:ahLst/>
              <a:cxnLst/>
              <a:rect l="l" t="t" r="r" b="b"/>
              <a:pathLst>
                <a:path w="321945" h="457200">
                  <a:moveTo>
                    <a:pt x="207251" y="0"/>
                  </a:moveTo>
                  <a:lnTo>
                    <a:pt x="178353" y="40372"/>
                  </a:lnTo>
                  <a:lnTo>
                    <a:pt x="174725" y="92441"/>
                  </a:lnTo>
                  <a:lnTo>
                    <a:pt x="174485" y="115049"/>
                  </a:lnTo>
                  <a:lnTo>
                    <a:pt x="175058" y="175633"/>
                  </a:lnTo>
                  <a:lnTo>
                    <a:pt x="174490" y="205923"/>
                  </a:lnTo>
                  <a:lnTo>
                    <a:pt x="164768" y="243612"/>
                  </a:lnTo>
                  <a:lnTo>
                    <a:pt x="134861" y="250685"/>
                  </a:lnTo>
                  <a:lnTo>
                    <a:pt x="125705" y="250447"/>
                  </a:lnTo>
                  <a:lnTo>
                    <a:pt x="107113" y="249399"/>
                  </a:lnTo>
                  <a:lnTo>
                    <a:pt x="89154" y="249161"/>
                  </a:lnTo>
                  <a:lnTo>
                    <a:pt x="69341" y="227825"/>
                  </a:lnTo>
                  <a:lnTo>
                    <a:pt x="69472" y="221407"/>
                  </a:lnTo>
                  <a:lnTo>
                    <a:pt x="74004" y="154489"/>
                  </a:lnTo>
                  <a:lnTo>
                    <a:pt x="76325" y="131514"/>
                  </a:lnTo>
                  <a:lnTo>
                    <a:pt x="80009" y="108966"/>
                  </a:lnTo>
                  <a:lnTo>
                    <a:pt x="73068" y="102481"/>
                  </a:lnTo>
                  <a:lnTo>
                    <a:pt x="65055" y="97143"/>
                  </a:lnTo>
                  <a:lnTo>
                    <a:pt x="56328" y="93522"/>
                  </a:lnTo>
                  <a:lnTo>
                    <a:pt x="47243" y="92189"/>
                  </a:lnTo>
                  <a:lnTo>
                    <a:pt x="42671" y="92189"/>
                  </a:lnTo>
                  <a:lnTo>
                    <a:pt x="11882" y="120960"/>
                  </a:lnTo>
                  <a:lnTo>
                    <a:pt x="761" y="225539"/>
                  </a:lnTo>
                  <a:lnTo>
                    <a:pt x="761" y="228587"/>
                  </a:lnTo>
                  <a:lnTo>
                    <a:pt x="2285" y="233921"/>
                  </a:lnTo>
                  <a:lnTo>
                    <a:pt x="1928" y="245660"/>
                  </a:lnTo>
                  <a:lnTo>
                    <a:pt x="357" y="263329"/>
                  </a:lnTo>
                  <a:lnTo>
                    <a:pt x="0" y="272021"/>
                  </a:lnTo>
                  <a:lnTo>
                    <a:pt x="809" y="281951"/>
                  </a:lnTo>
                  <a:lnTo>
                    <a:pt x="3619" y="290880"/>
                  </a:lnTo>
                  <a:lnTo>
                    <a:pt x="9001" y="298381"/>
                  </a:lnTo>
                  <a:lnTo>
                    <a:pt x="17525" y="304025"/>
                  </a:lnTo>
                  <a:lnTo>
                    <a:pt x="46803" y="305620"/>
                  </a:lnTo>
                  <a:lnTo>
                    <a:pt x="76295" y="307644"/>
                  </a:lnTo>
                  <a:lnTo>
                    <a:pt x="105929" y="309383"/>
                  </a:lnTo>
                  <a:lnTo>
                    <a:pt x="135635" y="310121"/>
                  </a:lnTo>
                  <a:lnTo>
                    <a:pt x="150876" y="310121"/>
                  </a:lnTo>
                  <a:lnTo>
                    <a:pt x="158495" y="309359"/>
                  </a:lnTo>
                  <a:lnTo>
                    <a:pt x="166877" y="317741"/>
                  </a:lnTo>
                  <a:lnTo>
                    <a:pt x="168313" y="331336"/>
                  </a:lnTo>
                  <a:lnTo>
                    <a:pt x="169254" y="344787"/>
                  </a:lnTo>
                  <a:lnTo>
                    <a:pt x="169769" y="358241"/>
                  </a:lnTo>
                  <a:lnTo>
                    <a:pt x="169926" y="371843"/>
                  </a:lnTo>
                  <a:lnTo>
                    <a:pt x="169151" y="425170"/>
                  </a:lnTo>
                  <a:lnTo>
                    <a:pt x="168401" y="432028"/>
                  </a:lnTo>
                  <a:lnTo>
                    <a:pt x="169151" y="437362"/>
                  </a:lnTo>
                  <a:lnTo>
                    <a:pt x="173978" y="446889"/>
                  </a:lnTo>
                  <a:lnTo>
                    <a:pt x="182587" y="452989"/>
                  </a:lnTo>
                  <a:lnTo>
                    <a:pt x="193054" y="456232"/>
                  </a:lnTo>
                  <a:lnTo>
                    <a:pt x="203454" y="457187"/>
                  </a:lnTo>
                  <a:lnTo>
                    <a:pt x="219694" y="454554"/>
                  </a:lnTo>
                  <a:lnTo>
                    <a:pt x="231647" y="446990"/>
                  </a:lnTo>
                  <a:lnTo>
                    <a:pt x="239029" y="435000"/>
                  </a:lnTo>
                  <a:lnTo>
                    <a:pt x="241554" y="419087"/>
                  </a:lnTo>
                  <a:lnTo>
                    <a:pt x="240361" y="403649"/>
                  </a:lnTo>
                  <a:lnTo>
                    <a:pt x="235113" y="372783"/>
                  </a:lnTo>
                  <a:lnTo>
                    <a:pt x="233921" y="357352"/>
                  </a:lnTo>
                  <a:lnTo>
                    <a:pt x="233921" y="351269"/>
                  </a:lnTo>
                  <a:lnTo>
                    <a:pt x="234695" y="347459"/>
                  </a:lnTo>
                  <a:lnTo>
                    <a:pt x="231635" y="335267"/>
                  </a:lnTo>
                  <a:lnTo>
                    <a:pt x="231635" y="329171"/>
                  </a:lnTo>
                  <a:lnTo>
                    <a:pt x="242541" y="308835"/>
                  </a:lnTo>
                  <a:lnTo>
                    <a:pt x="268020" y="305357"/>
                  </a:lnTo>
                  <a:lnTo>
                    <a:pt x="297214" y="302162"/>
                  </a:lnTo>
                  <a:lnTo>
                    <a:pt x="319265" y="282676"/>
                  </a:lnTo>
                  <a:lnTo>
                    <a:pt x="321551" y="277342"/>
                  </a:lnTo>
                  <a:lnTo>
                    <a:pt x="321551" y="273545"/>
                  </a:lnTo>
                  <a:lnTo>
                    <a:pt x="318658" y="260222"/>
                  </a:lnTo>
                  <a:lnTo>
                    <a:pt x="310978" y="250971"/>
                  </a:lnTo>
                  <a:lnTo>
                    <a:pt x="300012" y="245577"/>
                  </a:lnTo>
                  <a:lnTo>
                    <a:pt x="287261" y="243827"/>
                  </a:lnTo>
                  <a:lnTo>
                    <a:pt x="264593" y="244682"/>
                  </a:lnTo>
                  <a:lnTo>
                    <a:pt x="253619" y="243500"/>
                  </a:lnTo>
                  <a:lnTo>
                    <a:pt x="243077" y="239242"/>
                  </a:lnTo>
                  <a:lnTo>
                    <a:pt x="240595" y="182484"/>
                  </a:lnTo>
                  <a:lnTo>
                    <a:pt x="239638" y="154173"/>
                  </a:lnTo>
                  <a:lnTo>
                    <a:pt x="239255" y="125717"/>
                  </a:lnTo>
                  <a:lnTo>
                    <a:pt x="239721" y="98874"/>
                  </a:lnTo>
                  <a:lnTo>
                    <a:pt x="241261" y="72097"/>
                  </a:lnTo>
                  <a:lnTo>
                    <a:pt x="244088" y="45464"/>
                  </a:lnTo>
                  <a:lnTo>
                    <a:pt x="248411" y="19050"/>
                  </a:lnTo>
                  <a:lnTo>
                    <a:pt x="241875" y="8465"/>
                  </a:lnTo>
                  <a:lnTo>
                    <a:pt x="231551" y="3524"/>
                  </a:lnTo>
                  <a:lnTo>
                    <a:pt x="219367" y="1583"/>
                  </a:lnTo>
                  <a:lnTo>
                    <a:pt x="20725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6" name="object 21"/>
          <p:cNvGrpSpPr/>
          <p:nvPr userDrawn="1"/>
        </p:nvGrpSpPr>
        <p:grpSpPr>
          <a:xfrm>
            <a:off x="4976172" y="6404297"/>
            <a:ext cx="502920" cy="502920"/>
            <a:chOff x="4976172" y="6404297"/>
            <a:chExt cx="502920" cy="502920"/>
          </a:xfrm>
        </p:grpSpPr>
        <p:sp>
          <p:nvSpPr>
            <p:cNvPr id="27" name="object 22"/>
            <p:cNvSpPr/>
            <p:nvPr/>
          </p:nvSpPr>
          <p:spPr>
            <a:xfrm>
              <a:off x="4976172" y="6404297"/>
              <a:ext cx="502920" cy="502920"/>
            </a:xfrm>
            <a:custGeom>
              <a:avLst/>
              <a:gdLst/>
              <a:ahLst/>
              <a:cxnLst/>
              <a:rect l="l" t="t" r="r" b="b"/>
              <a:pathLst>
                <a:path w="502920" h="502920">
                  <a:moveTo>
                    <a:pt x="251206" y="0"/>
                  </a:moveTo>
                  <a:lnTo>
                    <a:pt x="206048" y="4047"/>
                  </a:lnTo>
                  <a:lnTo>
                    <a:pt x="163547" y="15716"/>
                  </a:lnTo>
                  <a:lnTo>
                    <a:pt x="124412" y="34297"/>
                  </a:lnTo>
                  <a:lnTo>
                    <a:pt x="89352" y="59081"/>
                  </a:lnTo>
                  <a:lnTo>
                    <a:pt x="59077" y="89358"/>
                  </a:lnTo>
                  <a:lnTo>
                    <a:pt x="34294" y="124418"/>
                  </a:lnTo>
                  <a:lnTo>
                    <a:pt x="15714" y="163553"/>
                  </a:lnTo>
                  <a:lnTo>
                    <a:pt x="4046" y="206052"/>
                  </a:lnTo>
                  <a:lnTo>
                    <a:pt x="0" y="251206"/>
                  </a:lnTo>
                  <a:lnTo>
                    <a:pt x="4046" y="296359"/>
                  </a:lnTo>
                  <a:lnTo>
                    <a:pt x="15714" y="338858"/>
                  </a:lnTo>
                  <a:lnTo>
                    <a:pt x="34294" y="377993"/>
                  </a:lnTo>
                  <a:lnTo>
                    <a:pt x="59077" y="413053"/>
                  </a:lnTo>
                  <a:lnTo>
                    <a:pt x="89352" y="443330"/>
                  </a:lnTo>
                  <a:lnTo>
                    <a:pt x="124412" y="468114"/>
                  </a:lnTo>
                  <a:lnTo>
                    <a:pt x="163547" y="486695"/>
                  </a:lnTo>
                  <a:lnTo>
                    <a:pt x="206048" y="498364"/>
                  </a:lnTo>
                  <a:lnTo>
                    <a:pt x="251206" y="502412"/>
                  </a:lnTo>
                  <a:lnTo>
                    <a:pt x="296359" y="498364"/>
                  </a:lnTo>
                  <a:lnTo>
                    <a:pt x="338858" y="486695"/>
                  </a:lnTo>
                  <a:lnTo>
                    <a:pt x="377993" y="468114"/>
                  </a:lnTo>
                  <a:lnTo>
                    <a:pt x="413053" y="443330"/>
                  </a:lnTo>
                  <a:lnTo>
                    <a:pt x="443330" y="413053"/>
                  </a:lnTo>
                  <a:lnTo>
                    <a:pt x="468114" y="377993"/>
                  </a:lnTo>
                  <a:lnTo>
                    <a:pt x="486695" y="338858"/>
                  </a:lnTo>
                  <a:lnTo>
                    <a:pt x="498364" y="296359"/>
                  </a:lnTo>
                  <a:lnTo>
                    <a:pt x="502412" y="251206"/>
                  </a:lnTo>
                  <a:lnTo>
                    <a:pt x="498364" y="206052"/>
                  </a:lnTo>
                  <a:lnTo>
                    <a:pt x="486695" y="163553"/>
                  </a:lnTo>
                  <a:lnTo>
                    <a:pt x="468114" y="124418"/>
                  </a:lnTo>
                  <a:lnTo>
                    <a:pt x="443330" y="89358"/>
                  </a:lnTo>
                  <a:lnTo>
                    <a:pt x="413053" y="59081"/>
                  </a:lnTo>
                  <a:lnTo>
                    <a:pt x="377993" y="34297"/>
                  </a:lnTo>
                  <a:lnTo>
                    <a:pt x="338858" y="15716"/>
                  </a:lnTo>
                  <a:lnTo>
                    <a:pt x="296359" y="4047"/>
                  </a:lnTo>
                  <a:lnTo>
                    <a:pt x="251206" y="0"/>
                  </a:lnTo>
                  <a:close/>
                </a:path>
              </a:pathLst>
            </a:custGeom>
            <a:solidFill>
              <a:srgbClr val="FE5C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3"/>
            <p:cNvSpPr/>
            <p:nvPr/>
          </p:nvSpPr>
          <p:spPr>
            <a:xfrm>
              <a:off x="5117440" y="6432124"/>
              <a:ext cx="205740" cy="417195"/>
            </a:xfrm>
            <a:custGeom>
              <a:avLst/>
              <a:gdLst/>
              <a:ahLst/>
              <a:cxnLst/>
              <a:rect l="l" t="t" r="r" b="b"/>
              <a:pathLst>
                <a:path w="205739" h="417195">
                  <a:moveTo>
                    <a:pt x="96773" y="0"/>
                  </a:moveTo>
                  <a:lnTo>
                    <a:pt x="39874" y="1607"/>
                  </a:lnTo>
                  <a:lnTo>
                    <a:pt x="4607" y="32087"/>
                  </a:lnTo>
                  <a:lnTo>
                    <a:pt x="3809" y="43434"/>
                  </a:lnTo>
                  <a:lnTo>
                    <a:pt x="4571" y="70866"/>
                  </a:lnTo>
                  <a:lnTo>
                    <a:pt x="3857" y="81719"/>
                  </a:lnTo>
                  <a:lnTo>
                    <a:pt x="714" y="103439"/>
                  </a:lnTo>
                  <a:lnTo>
                    <a:pt x="0" y="114300"/>
                  </a:lnTo>
                  <a:lnTo>
                    <a:pt x="881" y="124027"/>
                  </a:lnTo>
                  <a:lnTo>
                    <a:pt x="3619" y="132683"/>
                  </a:lnTo>
                  <a:lnTo>
                    <a:pt x="8358" y="140338"/>
                  </a:lnTo>
                  <a:lnTo>
                    <a:pt x="15239" y="147066"/>
                  </a:lnTo>
                  <a:lnTo>
                    <a:pt x="47046" y="152328"/>
                  </a:lnTo>
                  <a:lnTo>
                    <a:pt x="79427" y="163449"/>
                  </a:lnTo>
                  <a:lnTo>
                    <a:pt x="124193" y="209550"/>
                  </a:lnTo>
                  <a:lnTo>
                    <a:pt x="127241" y="239268"/>
                  </a:lnTo>
                  <a:lnTo>
                    <a:pt x="125419" y="261584"/>
                  </a:lnTo>
                  <a:lnTo>
                    <a:pt x="111489" y="304513"/>
                  </a:lnTo>
                  <a:lnTo>
                    <a:pt x="75117" y="342506"/>
                  </a:lnTo>
                  <a:lnTo>
                    <a:pt x="44570" y="354317"/>
                  </a:lnTo>
                  <a:lnTo>
                    <a:pt x="18595" y="366699"/>
                  </a:lnTo>
                  <a:lnTo>
                    <a:pt x="7619" y="387083"/>
                  </a:lnTo>
                  <a:lnTo>
                    <a:pt x="10666" y="401049"/>
                  </a:lnTo>
                  <a:lnTo>
                    <a:pt x="18854" y="410229"/>
                  </a:lnTo>
                  <a:lnTo>
                    <a:pt x="30760" y="415265"/>
                  </a:lnTo>
                  <a:lnTo>
                    <a:pt x="44957" y="416801"/>
                  </a:lnTo>
                  <a:lnTo>
                    <a:pt x="61470" y="414848"/>
                  </a:lnTo>
                  <a:lnTo>
                    <a:pt x="107441" y="394703"/>
                  </a:lnTo>
                  <a:lnTo>
                    <a:pt x="147206" y="362832"/>
                  </a:lnTo>
                  <a:lnTo>
                    <a:pt x="175253" y="323176"/>
                  </a:lnTo>
                  <a:lnTo>
                    <a:pt x="191870" y="277377"/>
                  </a:lnTo>
                  <a:lnTo>
                    <a:pt x="197345" y="227076"/>
                  </a:lnTo>
                  <a:lnTo>
                    <a:pt x="197345" y="224015"/>
                  </a:lnTo>
                  <a:lnTo>
                    <a:pt x="198119" y="220218"/>
                  </a:lnTo>
                  <a:lnTo>
                    <a:pt x="182410" y="177259"/>
                  </a:lnTo>
                  <a:lnTo>
                    <a:pt x="154970" y="140101"/>
                  </a:lnTo>
                  <a:lnTo>
                    <a:pt x="118812" y="111947"/>
                  </a:lnTo>
                  <a:lnTo>
                    <a:pt x="77723" y="98298"/>
                  </a:lnTo>
                  <a:lnTo>
                    <a:pt x="73901" y="92964"/>
                  </a:lnTo>
                  <a:lnTo>
                    <a:pt x="71627" y="86106"/>
                  </a:lnTo>
                  <a:lnTo>
                    <a:pt x="71627" y="72390"/>
                  </a:lnTo>
                  <a:lnTo>
                    <a:pt x="73901" y="65532"/>
                  </a:lnTo>
                  <a:lnTo>
                    <a:pt x="77723" y="60198"/>
                  </a:lnTo>
                  <a:lnTo>
                    <a:pt x="107882" y="57328"/>
                  </a:lnTo>
                  <a:lnTo>
                    <a:pt x="139539" y="56673"/>
                  </a:lnTo>
                  <a:lnTo>
                    <a:pt x="170194" y="53018"/>
                  </a:lnTo>
                  <a:lnTo>
                    <a:pt x="197345" y="41148"/>
                  </a:lnTo>
                  <a:lnTo>
                    <a:pt x="205727" y="27432"/>
                  </a:lnTo>
                  <a:lnTo>
                    <a:pt x="205727" y="19812"/>
                  </a:lnTo>
                  <a:lnTo>
                    <a:pt x="203824" y="12977"/>
                  </a:lnTo>
                  <a:lnTo>
                    <a:pt x="199064" y="8001"/>
                  </a:lnTo>
                  <a:lnTo>
                    <a:pt x="192873" y="4167"/>
                  </a:lnTo>
                  <a:lnTo>
                    <a:pt x="186677" y="762"/>
                  </a:lnTo>
                  <a:lnTo>
                    <a:pt x="9677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4" name="33 Marcador de texto"/>
          <p:cNvSpPr>
            <a:spLocks noGrp="1"/>
          </p:cNvSpPr>
          <p:nvPr>
            <p:ph type="body" sz="quarter" idx="10" hasCustomPrompt="1"/>
          </p:nvPr>
        </p:nvSpPr>
        <p:spPr>
          <a:xfrm>
            <a:off x="5651500" y="1625600"/>
            <a:ext cx="2743200" cy="288458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ED4B2B"/>
                </a:solidFill>
              </a:defRPr>
            </a:lvl1pPr>
          </a:lstStyle>
          <a:p>
            <a:pPr lvl="0"/>
            <a:r>
              <a:rPr lang="es-ES" dirty="0" smtClean="0"/>
              <a:t>CONTENIDO TÍTULO</a:t>
            </a:r>
            <a:endParaRPr lang="es-ES" dirty="0"/>
          </a:p>
        </p:txBody>
      </p:sp>
      <p:sp>
        <p:nvSpPr>
          <p:cNvPr id="35" name="33 Marcador de texto"/>
          <p:cNvSpPr>
            <a:spLocks noGrp="1"/>
          </p:cNvSpPr>
          <p:nvPr>
            <p:ph type="body" sz="quarter" idx="11" hasCustomPrompt="1"/>
          </p:nvPr>
        </p:nvSpPr>
        <p:spPr>
          <a:xfrm>
            <a:off x="5651500" y="1906952"/>
            <a:ext cx="2743200" cy="420688"/>
          </a:xfrm>
          <a:prstGeom prst="rect">
            <a:avLst/>
          </a:prstGeom>
        </p:spPr>
        <p:txBody>
          <a:bodyPr/>
          <a:lstStyle>
            <a:lvl1pPr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s-ES" dirty="0" smtClean="0"/>
              <a:t>Contenido título</a:t>
            </a:r>
            <a:endParaRPr lang="es-ES" dirty="0"/>
          </a:p>
        </p:txBody>
      </p:sp>
      <p:sp>
        <p:nvSpPr>
          <p:cNvPr id="36" name="33 Marcador de texto"/>
          <p:cNvSpPr>
            <a:spLocks noGrp="1"/>
          </p:cNvSpPr>
          <p:nvPr>
            <p:ph type="body" sz="quarter" idx="12" hasCustomPrompt="1"/>
          </p:nvPr>
        </p:nvSpPr>
        <p:spPr>
          <a:xfrm>
            <a:off x="5651500" y="2774585"/>
            <a:ext cx="2743200" cy="288458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ED4B2B"/>
                </a:solidFill>
              </a:defRPr>
            </a:lvl1pPr>
          </a:lstStyle>
          <a:p>
            <a:pPr lvl="0"/>
            <a:r>
              <a:rPr lang="es-ES" dirty="0" smtClean="0"/>
              <a:t>CONTENIDO TÍTULO</a:t>
            </a:r>
            <a:endParaRPr lang="es-ES" dirty="0"/>
          </a:p>
        </p:txBody>
      </p:sp>
      <p:sp>
        <p:nvSpPr>
          <p:cNvPr id="37" name="33 Marcador de texto"/>
          <p:cNvSpPr>
            <a:spLocks noGrp="1"/>
          </p:cNvSpPr>
          <p:nvPr>
            <p:ph type="body" sz="quarter" idx="13" hasCustomPrompt="1"/>
          </p:nvPr>
        </p:nvSpPr>
        <p:spPr>
          <a:xfrm>
            <a:off x="5651500" y="3055937"/>
            <a:ext cx="2743200" cy="420688"/>
          </a:xfrm>
          <a:prstGeom prst="rect">
            <a:avLst/>
          </a:prstGeom>
        </p:spPr>
        <p:txBody>
          <a:bodyPr/>
          <a:lstStyle>
            <a:lvl1pPr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s-ES" dirty="0" smtClean="0"/>
              <a:t>Contenido título</a:t>
            </a:r>
            <a:endParaRPr lang="es-ES" dirty="0"/>
          </a:p>
        </p:txBody>
      </p:sp>
      <p:sp>
        <p:nvSpPr>
          <p:cNvPr id="38" name="33 Marcador de texto"/>
          <p:cNvSpPr>
            <a:spLocks noGrp="1"/>
          </p:cNvSpPr>
          <p:nvPr>
            <p:ph type="body" sz="quarter" idx="14" hasCustomPrompt="1"/>
          </p:nvPr>
        </p:nvSpPr>
        <p:spPr>
          <a:xfrm>
            <a:off x="5651500" y="3974496"/>
            <a:ext cx="2743200" cy="288458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ED4B2B"/>
                </a:solidFill>
              </a:defRPr>
            </a:lvl1pPr>
          </a:lstStyle>
          <a:p>
            <a:pPr lvl="0"/>
            <a:r>
              <a:rPr lang="es-ES" dirty="0" smtClean="0"/>
              <a:t>CONTENIDO TÍTULO</a:t>
            </a:r>
            <a:endParaRPr lang="es-ES" dirty="0"/>
          </a:p>
        </p:txBody>
      </p:sp>
      <p:sp>
        <p:nvSpPr>
          <p:cNvPr id="39" name="33 Marcador de texto"/>
          <p:cNvSpPr>
            <a:spLocks noGrp="1"/>
          </p:cNvSpPr>
          <p:nvPr>
            <p:ph type="body" sz="quarter" idx="15" hasCustomPrompt="1"/>
          </p:nvPr>
        </p:nvSpPr>
        <p:spPr>
          <a:xfrm>
            <a:off x="5651500" y="4255848"/>
            <a:ext cx="2743200" cy="420688"/>
          </a:xfrm>
          <a:prstGeom prst="rect">
            <a:avLst/>
          </a:prstGeom>
        </p:spPr>
        <p:txBody>
          <a:bodyPr/>
          <a:lstStyle>
            <a:lvl1pPr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s-ES" dirty="0" smtClean="0"/>
              <a:t>Contenido título</a:t>
            </a:r>
            <a:endParaRPr lang="es-ES" dirty="0"/>
          </a:p>
        </p:txBody>
      </p:sp>
      <p:sp>
        <p:nvSpPr>
          <p:cNvPr id="40" name="33 Marcador de texto"/>
          <p:cNvSpPr>
            <a:spLocks noGrp="1"/>
          </p:cNvSpPr>
          <p:nvPr>
            <p:ph type="body" sz="quarter" idx="16" hasCustomPrompt="1"/>
          </p:nvPr>
        </p:nvSpPr>
        <p:spPr>
          <a:xfrm>
            <a:off x="5651500" y="5039193"/>
            <a:ext cx="2743200" cy="288458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ED4B2B"/>
                </a:solidFill>
              </a:defRPr>
            </a:lvl1pPr>
          </a:lstStyle>
          <a:p>
            <a:pPr lvl="0"/>
            <a:r>
              <a:rPr lang="es-ES" dirty="0" smtClean="0"/>
              <a:t>CONTENIDO TÍTULO</a:t>
            </a:r>
            <a:endParaRPr lang="es-ES" dirty="0"/>
          </a:p>
        </p:txBody>
      </p:sp>
      <p:sp>
        <p:nvSpPr>
          <p:cNvPr id="41" name="33 Marcador de texto"/>
          <p:cNvSpPr>
            <a:spLocks noGrp="1"/>
          </p:cNvSpPr>
          <p:nvPr>
            <p:ph type="body" sz="quarter" idx="17" hasCustomPrompt="1"/>
          </p:nvPr>
        </p:nvSpPr>
        <p:spPr>
          <a:xfrm>
            <a:off x="5651500" y="5320545"/>
            <a:ext cx="2743200" cy="420688"/>
          </a:xfrm>
          <a:prstGeom prst="rect">
            <a:avLst/>
          </a:prstGeom>
        </p:spPr>
        <p:txBody>
          <a:bodyPr/>
          <a:lstStyle>
            <a:lvl1pPr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s-ES" dirty="0" smtClean="0"/>
              <a:t>Contenido título</a:t>
            </a:r>
            <a:endParaRPr lang="es-ES" dirty="0"/>
          </a:p>
        </p:txBody>
      </p:sp>
      <p:sp>
        <p:nvSpPr>
          <p:cNvPr id="42" name="33 Marcador de texto"/>
          <p:cNvSpPr>
            <a:spLocks noGrp="1"/>
          </p:cNvSpPr>
          <p:nvPr>
            <p:ph type="body" sz="quarter" idx="18" hasCustomPrompt="1"/>
          </p:nvPr>
        </p:nvSpPr>
        <p:spPr>
          <a:xfrm>
            <a:off x="5651500" y="6260068"/>
            <a:ext cx="2743200" cy="288458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ED4B2B"/>
                </a:solidFill>
              </a:defRPr>
            </a:lvl1pPr>
          </a:lstStyle>
          <a:p>
            <a:pPr lvl="0"/>
            <a:r>
              <a:rPr lang="es-ES" dirty="0" smtClean="0"/>
              <a:t>CONTENIDO TÍTULO</a:t>
            </a:r>
            <a:endParaRPr lang="es-ES" dirty="0"/>
          </a:p>
        </p:txBody>
      </p:sp>
      <p:sp>
        <p:nvSpPr>
          <p:cNvPr id="43" name="33 Marcador de texto"/>
          <p:cNvSpPr>
            <a:spLocks noGrp="1"/>
          </p:cNvSpPr>
          <p:nvPr>
            <p:ph type="body" sz="quarter" idx="19" hasCustomPrompt="1"/>
          </p:nvPr>
        </p:nvSpPr>
        <p:spPr>
          <a:xfrm>
            <a:off x="5651500" y="6541420"/>
            <a:ext cx="2743200" cy="420688"/>
          </a:xfrm>
          <a:prstGeom prst="rect">
            <a:avLst/>
          </a:prstGeom>
        </p:spPr>
        <p:txBody>
          <a:bodyPr/>
          <a:lstStyle>
            <a:lvl1pPr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s-ES" dirty="0" smtClean="0"/>
              <a:t>Contenido título</a:t>
            </a:r>
            <a:endParaRPr lang="es-ES" dirty="0"/>
          </a:p>
        </p:txBody>
      </p:sp>
      <p:sp>
        <p:nvSpPr>
          <p:cNvPr id="49" name="48 Marcador de posición de imagen"/>
          <p:cNvSpPr>
            <a:spLocks noGrp="1"/>
          </p:cNvSpPr>
          <p:nvPr>
            <p:ph type="pic" sz="quarter" idx="20"/>
          </p:nvPr>
        </p:nvSpPr>
        <p:spPr>
          <a:xfrm>
            <a:off x="0" y="0"/>
            <a:ext cx="4432300" cy="7562850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51" name="50 Marcador de posición de imagen"/>
          <p:cNvSpPr>
            <a:spLocks noGrp="1"/>
          </p:cNvSpPr>
          <p:nvPr>
            <p:ph type="pic" sz="quarter" idx="21"/>
          </p:nvPr>
        </p:nvSpPr>
        <p:spPr>
          <a:xfrm>
            <a:off x="5149850" y="581025"/>
            <a:ext cx="3625850" cy="762000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53" name="52 Marcador de posición de imagen"/>
          <p:cNvSpPr>
            <a:spLocks noGrp="1"/>
          </p:cNvSpPr>
          <p:nvPr>
            <p:ph type="pic" sz="quarter" idx="22"/>
          </p:nvPr>
        </p:nvSpPr>
        <p:spPr>
          <a:xfrm>
            <a:off x="8928100" y="196733"/>
            <a:ext cx="1612900" cy="1852613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2"/>
          <p:cNvSpPr/>
          <p:nvPr userDrawn="1"/>
        </p:nvSpPr>
        <p:spPr>
          <a:xfrm>
            <a:off x="187947" y="5698845"/>
            <a:ext cx="838835" cy="819150"/>
          </a:xfrm>
          <a:custGeom>
            <a:avLst/>
            <a:gdLst/>
            <a:ahLst/>
            <a:cxnLst/>
            <a:rect l="l" t="t" r="r" b="b"/>
            <a:pathLst>
              <a:path w="838835" h="819150">
                <a:moveTo>
                  <a:pt x="485978" y="514718"/>
                </a:moveTo>
                <a:lnTo>
                  <a:pt x="483768" y="467207"/>
                </a:lnTo>
                <a:lnTo>
                  <a:pt x="474687" y="415874"/>
                </a:lnTo>
                <a:lnTo>
                  <a:pt x="458114" y="360172"/>
                </a:lnTo>
                <a:lnTo>
                  <a:pt x="438289" y="311746"/>
                </a:lnTo>
                <a:lnTo>
                  <a:pt x="414032" y="265417"/>
                </a:lnTo>
                <a:lnTo>
                  <a:pt x="385813" y="221742"/>
                </a:lnTo>
                <a:lnTo>
                  <a:pt x="354139" y="181305"/>
                </a:lnTo>
                <a:lnTo>
                  <a:pt x="319493" y="144653"/>
                </a:lnTo>
                <a:lnTo>
                  <a:pt x="282397" y="112356"/>
                </a:lnTo>
                <a:lnTo>
                  <a:pt x="239712" y="81711"/>
                </a:lnTo>
                <a:lnTo>
                  <a:pt x="195783" y="57023"/>
                </a:lnTo>
                <a:lnTo>
                  <a:pt x="150837" y="36995"/>
                </a:lnTo>
                <a:lnTo>
                  <a:pt x="105130" y="20307"/>
                </a:lnTo>
                <a:lnTo>
                  <a:pt x="44284" y="990"/>
                </a:lnTo>
                <a:lnTo>
                  <a:pt x="37236" y="0"/>
                </a:lnTo>
                <a:lnTo>
                  <a:pt x="29794" y="1282"/>
                </a:lnTo>
                <a:lnTo>
                  <a:pt x="3810" y="35864"/>
                </a:lnTo>
                <a:lnTo>
                  <a:pt x="0" y="55562"/>
                </a:lnTo>
                <a:lnTo>
                  <a:pt x="2197" y="79006"/>
                </a:lnTo>
                <a:lnTo>
                  <a:pt x="7962" y="102946"/>
                </a:lnTo>
                <a:lnTo>
                  <a:pt x="14833" y="124117"/>
                </a:lnTo>
                <a:lnTo>
                  <a:pt x="21513" y="142024"/>
                </a:lnTo>
                <a:lnTo>
                  <a:pt x="63411" y="246024"/>
                </a:lnTo>
                <a:lnTo>
                  <a:pt x="82537" y="295757"/>
                </a:lnTo>
                <a:lnTo>
                  <a:pt x="101155" y="345808"/>
                </a:lnTo>
                <a:lnTo>
                  <a:pt x="119367" y="396036"/>
                </a:lnTo>
                <a:lnTo>
                  <a:pt x="205409" y="639191"/>
                </a:lnTo>
                <a:lnTo>
                  <a:pt x="218795" y="680097"/>
                </a:lnTo>
                <a:lnTo>
                  <a:pt x="237045" y="731456"/>
                </a:lnTo>
                <a:lnTo>
                  <a:pt x="260578" y="780300"/>
                </a:lnTo>
                <a:lnTo>
                  <a:pt x="289788" y="813676"/>
                </a:lnTo>
                <a:lnTo>
                  <a:pt x="325107" y="818616"/>
                </a:lnTo>
                <a:lnTo>
                  <a:pt x="335470" y="812952"/>
                </a:lnTo>
                <a:lnTo>
                  <a:pt x="389089" y="750087"/>
                </a:lnTo>
                <a:lnTo>
                  <a:pt x="415290" y="714057"/>
                </a:lnTo>
                <a:lnTo>
                  <a:pt x="438277" y="677481"/>
                </a:lnTo>
                <a:lnTo>
                  <a:pt x="457454" y="639800"/>
                </a:lnTo>
                <a:lnTo>
                  <a:pt x="472211" y="600468"/>
                </a:lnTo>
                <a:lnTo>
                  <a:pt x="481914" y="558965"/>
                </a:lnTo>
                <a:lnTo>
                  <a:pt x="485978" y="514718"/>
                </a:lnTo>
                <a:close/>
              </a:path>
              <a:path w="838835" h="819150">
                <a:moveTo>
                  <a:pt x="838517" y="286029"/>
                </a:moveTo>
                <a:lnTo>
                  <a:pt x="838454" y="224955"/>
                </a:lnTo>
                <a:lnTo>
                  <a:pt x="837742" y="169468"/>
                </a:lnTo>
                <a:lnTo>
                  <a:pt x="836574" y="122631"/>
                </a:lnTo>
                <a:lnTo>
                  <a:pt x="822248" y="70916"/>
                </a:lnTo>
                <a:lnTo>
                  <a:pt x="767422" y="60934"/>
                </a:lnTo>
                <a:lnTo>
                  <a:pt x="756386" y="68808"/>
                </a:lnTo>
                <a:lnTo>
                  <a:pt x="749363" y="80441"/>
                </a:lnTo>
                <a:lnTo>
                  <a:pt x="744842" y="94437"/>
                </a:lnTo>
                <a:lnTo>
                  <a:pt x="741337" y="109359"/>
                </a:lnTo>
                <a:lnTo>
                  <a:pt x="745566" y="153517"/>
                </a:lnTo>
                <a:lnTo>
                  <a:pt x="749338" y="206933"/>
                </a:lnTo>
                <a:lnTo>
                  <a:pt x="752119" y="265772"/>
                </a:lnTo>
                <a:lnTo>
                  <a:pt x="753376" y="326186"/>
                </a:lnTo>
                <a:lnTo>
                  <a:pt x="752589" y="384352"/>
                </a:lnTo>
                <a:lnTo>
                  <a:pt x="749198" y="436435"/>
                </a:lnTo>
                <a:lnTo>
                  <a:pt x="742683" y="478612"/>
                </a:lnTo>
                <a:lnTo>
                  <a:pt x="730491" y="535012"/>
                </a:lnTo>
                <a:lnTo>
                  <a:pt x="702525" y="574243"/>
                </a:lnTo>
                <a:lnTo>
                  <a:pt x="698157" y="574675"/>
                </a:lnTo>
                <a:lnTo>
                  <a:pt x="679056" y="562457"/>
                </a:lnTo>
                <a:lnTo>
                  <a:pt x="660882" y="514718"/>
                </a:lnTo>
                <a:lnTo>
                  <a:pt x="651611" y="450278"/>
                </a:lnTo>
                <a:lnTo>
                  <a:pt x="647496" y="411683"/>
                </a:lnTo>
                <a:lnTo>
                  <a:pt x="640130" y="334657"/>
                </a:lnTo>
                <a:lnTo>
                  <a:pt x="631037" y="241134"/>
                </a:lnTo>
                <a:lnTo>
                  <a:pt x="626884" y="194335"/>
                </a:lnTo>
                <a:lnTo>
                  <a:pt x="623176" y="147485"/>
                </a:lnTo>
                <a:lnTo>
                  <a:pt x="620077" y="100571"/>
                </a:lnTo>
                <a:lnTo>
                  <a:pt x="617740" y="53581"/>
                </a:lnTo>
                <a:lnTo>
                  <a:pt x="602119" y="39103"/>
                </a:lnTo>
                <a:lnTo>
                  <a:pt x="582688" y="33985"/>
                </a:lnTo>
                <a:lnTo>
                  <a:pt x="562102" y="33934"/>
                </a:lnTo>
                <a:lnTo>
                  <a:pt x="543039" y="34632"/>
                </a:lnTo>
                <a:lnTo>
                  <a:pt x="528104" y="50850"/>
                </a:lnTo>
                <a:lnTo>
                  <a:pt x="523087" y="75323"/>
                </a:lnTo>
                <a:lnTo>
                  <a:pt x="523786" y="103136"/>
                </a:lnTo>
                <a:lnTo>
                  <a:pt x="525970" y="129349"/>
                </a:lnTo>
                <a:lnTo>
                  <a:pt x="529158" y="181902"/>
                </a:lnTo>
                <a:lnTo>
                  <a:pt x="532726" y="234581"/>
                </a:lnTo>
                <a:lnTo>
                  <a:pt x="536676" y="287286"/>
                </a:lnTo>
                <a:lnTo>
                  <a:pt x="540981" y="339966"/>
                </a:lnTo>
                <a:lnTo>
                  <a:pt x="545655" y="392531"/>
                </a:lnTo>
                <a:lnTo>
                  <a:pt x="550672" y="444906"/>
                </a:lnTo>
                <a:lnTo>
                  <a:pt x="556729" y="496747"/>
                </a:lnTo>
                <a:lnTo>
                  <a:pt x="565746" y="545350"/>
                </a:lnTo>
                <a:lnTo>
                  <a:pt x="579755" y="589216"/>
                </a:lnTo>
                <a:lnTo>
                  <a:pt x="600773" y="626833"/>
                </a:lnTo>
                <a:lnTo>
                  <a:pt x="630834" y="656691"/>
                </a:lnTo>
                <a:lnTo>
                  <a:pt x="671944" y="677265"/>
                </a:lnTo>
                <a:lnTo>
                  <a:pt x="705243" y="682942"/>
                </a:lnTo>
                <a:lnTo>
                  <a:pt x="716597" y="682548"/>
                </a:lnTo>
                <a:lnTo>
                  <a:pt x="774293" y="655294"/>
                </a:lnTo>
                <a:lnTo>
                  <a:pt x="813968" y="596519"/>
                </a:lnTo>
                <a:lnTo>
                  <a:pt x="828230" y="524256"/>
                </a:lnTo>
                <a:lnTo>
                  <a:pt x="832789" y="471779"/>
                </a:lnTo>
                <a:lnTo>
                  <a:pt x="835888" y="412521"/>
                </a:lnTo>
                <a:lnTo>
                  <a:pt x="837730" y="349580"/>
                </a:lnTo>
                <a:lnTo>
                  <a:pt x="838517" y="286029"/>
                </a:lnTo>
                <a:close/>
              </a:path>
            </a:pathLst>
          </a:custGeom>
          <a:solidFill>
            <a:srgbClr val="FE5C34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9" name="object 3"/>
          <p:cNvGrpSpPr/>
          <p:nvPr userDrawn="1"/>
        </p:nvGrpSpPr>
        <p:grpSpPr>
          <a:xfrm>
            <a:off x="453969" y="5840368"/>
            <a:ext cx="1046480" cy="1441450"/>
            <a:chOff x="453969" y="5840368"/>
            <a:chExt cx="1046480" cy="1441450"/>
          </a:xfrm>
        </p:grpSpPr>
        <p:sp>
          <p:nvSpPr>
            <p:cNvPr id="10" name="object 4"/>
            <p:cNvSpPr/>
            <p:nvPr/>
          </p:nvSpPr>
          <p:spPr>
            <a:xfrm>
              <a:off x="1101567" y="5840368"/>
              <a:ext cx="398780" cy="618490"/>
            </a:xfrm>
            <a:custGeom>
              <a:avLst/>
              <a:gdLst/>
              <a:ahLst/>
              <a:cxnLst/>
              <a:rect l="l" t="t" r="r" b="b"/>
              <a:pathLst>
                <a:path w="398780" h="618489">
                  <a:moveTo>
                    <a:pt x="210135" y="0"/>
                  </a:moveTo>
                  <a:lnTo>
                    <a:pt x="190942" y="4681"/>
                  </a:lnTo>
                  <a:lnTo>
                    <a:pt x="177925" y="21866"/>
                  </a:lnTo>
                  <a:lnTo>
                    <a:pt x="162230" y="67547"/>
                  </a:lnTo>
                  <a:lnTo>
                    <a:pt x="129497" y="158881"/>
                  </a:lnTo>
                  <a:lnTo>
                    <a:pt x="113803" y="204555"/>
                  </a:lnTo>
                  <a:lnTo>
                    <a:pt x="98711" y="250929"/>
                  </a:lnTo>
                  <a:lnTo>
                    <a:pt x="54758" y="389948"/>
                  </a:lnTo>
                  <a:lnTo>
                    <a:pt x="39825" y="435835"/>
                  </a:lnTo>
                  <a:lnTo>
                    <a:pt x="31930" y="456701"/>
                  </a:lnTo>
                  <a:lnTo>
                    <a:pt x="14154" y="497353"/>
                  </a:lnTo>
                  <a:lnTo>
                    <a:pt x="6259" y="518220"/>
                  </a:lnTo>
                  <a:lnTo>
                    <a:pt x="1606" y="535713"/>
                  </a:lnTo>
                  <a:lnTo>
                    <a:pt x="0" y="552630"/>
                  </a:lnTo>
                  <a:lnTo>
                    <a:pt x="2539" y="568176"/>
                  </a:lnTo>
                  <a:lnTo>
                    <a:pt x="10323" y="581555"/>
                  </a:lnTo>
                  <a:lnTo>
                    <a:pt x="11606" y="583091"/>
                  </a:lnTo>
                  <a:lnTo>
                    <a:pt x="17867" y="588552"/>
                  </a:lnTo>
                  <a:lnTo>
                    <a:pt x="32663" y="593806"/>
                  </a:lnTo>
                  <a:lnTo>
                    <a:pt x="58493" y="603929"/>
                  </a:lnTo>
                  <a:lnTo>
                    <a:pt x="71232" y="608504"/>
                  </a:lnTo>
                  <a:lnTo>
                    <a:pt x="121439" y="618471"/>
                  </a:lnTo>
                  <a:lnTo>
                    <a:pt x="175347" y="617518"/>
                  </a:lnTo>
                  <a:lnTo>
                    <a:pt x="229473" y="606282"/>
                  </a:lnTo>
                  <a:lnTo>
                    <a:pt x="280338" y="585403"/>
                  </a:lnTo>
                  <a:lnTo>
                    <a:pt x="335372" y="539565"/>
                  </a:lnTo>
                  <a:lnTo>
                    <a:pt x="371003" y="471230"/>
                  </a:lnTo>
                  <a:lnTo>
                    <a:pt x="378687" y="420604"/>
                  </a:lnTo>
                  <a:lnTo>
                    <a:pt x="370768" y="371986"/>
                  </a:lnTo>
                  <a:lnTo>
                    <a:pt x="350743" y="329501"/>
                  </a:lnTo>
                  <a:lnTo>
                    <a:pt x="322108" y="297278"/>
                  </a:lnTo>
                  <a:lnTo>
                    <a:pt x="334569" y="285095"/>
                  </a:lnTo>
                  <a:lnTo>
                    <a:pt x="371768" y="250033"/>
                  </a:lnTo>
                  <a:lnTo>
                    <a:pt x="390586" y="209546"/>
                  </a:lnTo>
                  <a:lnTo>
                    <a:pt x="398473" y="161426"/>
                  </a:lnTo>
                  <a:lnTo>
                    <a:pt x="388537" y="109280"/>
                  </a:lnTo>
                  <a:lnTo>
                    <a:pt x="363968" y="70672"/>
                  </a:lnTo>
                  <a:lnTo>
                    <a:pt x="329313" y="42782"/>
                  </a:lnTo>
                  <a:lnTo>
                    <a:pt x="289118" y="22788"/>
                  </a:lnTo>
                  <a:lnTo>
                    <a:pt x="247927" y="7870"/>
                  </a:lnTo>
                  <a:lnTo>
                    <a:pt x="230724" y="2753"/>
                  </a:lnTo>
                  <a:lnTo>
                    <a:pt x="210135" y="0"/>
                  </a:lnTo>
                  <a:close/>
                </a:path>
              </a:pathLst>
            </a:custGeom>
            <a:solidFill>
              <a:srgbClr val="FE5C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5"/>
            <p:cNvSpPr/>
            <p:nvPr/>
          </p:nvSpPr>
          <p:spPr>
            <a:xfrm>
              <a:off x="453969" y="6450140"/>
              <a:ext cx="831215" cy="831215"/>
            </a:xfrm>
            <a:custGeom>
              <a:avLst/>
              <a:gdLst/>
              <a:ahLst/>
              <a:cxnLst/>
              <a:rect l="l" t="t" r="r" b="b"/>
              <a:pathLst>
                <a:path w="831215" h="831215">
                  <a:moveTo>
                    <a:pt x="365049" y="0"/>
                  </a:moveTo>
                  <a:lnTo>
                    <a:pt x="319182" y="2575"/>
                  </a:lnTo>
                  <a:lnTo>
                    <a:pt x="274717" y="12132"/>
                  </a:lnTo>
                  <a:lnTo>
                    <a:pt x="232430" y="28303"/>
                  </a:lnTo>
                  <a:lnTo>
                    <a:pt x="193095" y="50721"/>
                  </a:lnTo>
                  <a:lnTo>
                    <a:pt x="157491" y="79020"/>
                  </a:lnTo>
                  <a:lnTo>
                    <a:pt x="126392" y="112832"/>
                  </a:lnTo>
                  <a:lnTo>
                    <a:pt x="100575" y="151790"/>
                  </a:lnTo>
                  <a:lnTo>
                    <a:pt x="80817" y="195529"/>
                  </a:lnTo>
                  <a:lnTo>
                    <a:pt x="17203" y="373227"/>
                  </a:lnTo>
                  <a:lnTo>
                    <a:pt x="4825" y="418994"/>
                  </a:lnTo>
                  <a:lnTo>
                    <a:pt x="0" y="464902"/>
                  </a:lnTo>
                  <a:lnTo>
                    <a:pt x="2366" y="510209"/>
                  </a:lnTo>
                  <a:lnTo>
                    <a:pt x="11565" y="554170"/>
                  </a:lnTo>
                  <a:lnTo>
                    <a:pt x="27238" y="596043"/>
                  </a:lnTo>
                  <a:lnTo>
                    <a:pt x="49023" y="635085"/>
                  </a:lnTo>
                  <a:lnTo>
                    <a:pt x="76561" y="670551"/>
                  </a:lnTo>
                  <a:lnTo>
                    <a:pt x="109494" y="701700"/>
                  </a:lnTo>
                  <a:lnTo>
                    <a:pt x="74371" y="740713"/>
                  </a:lnTo>
                  <a:lnTo>
                    <a:pt x="40306" y="760061"/>
                  </a:lnTo>
                  <a:lnTo>
                    <a:pt x="14548" y="766624"/>
                  </a:lnTo>
                  <a:lnTo>
                    <a:pt x="4350" y="767283"/>
                  </a:lnTo>
                  <a:lnTo>
                    <a:pt x="56180" y="790846"/>
                  </a:lnTo>
                  <a:lnTo>
                    <a:pt x="102678" y="794688"/>
                  </a:lnTo>
                  <a:lnTo>
                    <a:pt x="142547" y="785113"/>
                  </a:lnTo>
                  <a:lnTo>
                    <a:pt x="174491" y="768425"/>
                  </a:lnTo>
                  <a:lnTo>
                    <a:pt x="197212" y="750925"/>
                  </a:lnTo>
                  <a:lnTo>
                    <a:pt x="373171" y="813917"/>
                  </a:lnTo>
                  <a:lnTo>
                    <a:pt x="419508" y="826404"/>
                  </a:lnTo>
                  <a:lnTo>
                    <a:pt x="465997" y="831176"/>
                  </a:lnTo>
                  <a:lnTo>
                    <a:pt x="511863" y="828601"/>
                  </a:lnTo>
                  <a:lnTo>
                    <a:pt x="556328" y="819044"/>
                  </a:lnTo>
                  <a:lnTo>
                    <a:pt x="598617" y="802873"/>
                  </a:lnTo>
                  <a:lnTo>
                    <a:pt x="637952" y="780455"/>
                  </a:lnTo>
                  <a:lnTo>
                    <a:pt x="673558" y="752156"/>
                  </a:lnTo>
                  <a:lnTo>
                    <a:pt x="704658" y="718344"/>
                  </a:lnTo>
                  <a:lnTo>
                    <a:pt x="730475" y="679385"/>
                  </a:lnTo>
                  <a:lnTo>
                    <a:pt x="750234" y="635647"/>
                  </a:lnTo>
                  <a:lnTo>
                    <a:pt x="813848" y="457949"/>
                  </a:lnTo>
                  <a:lnTo>
                    <a:pt x="826338" y="411608"/>
                  </a:lnTo>
                  <a:lnTo>
                    <a:pt x="831113" y="365116"/>
                  </a:lnTo>
                  <a:lnTo>
                    <a:pt x="828538" y="319249"/>
                  </a:lnTo>
                  <a:lnTo>
                    <a:pt x="818981" y="274782"/>
                  </a:lnTo>
                  <a:lnTo>
                    <a:pt x="802810" y="232494"/>
                  </a:lnTo>
                  <a:lnTo>
                    <a:pt x="780392" y="193159"/>
                  </a:lnTo>
                  <a:lnTo>
                    <a:pt x="752094" y="157554"/>
                  </a:lnTo>
                  <a:lnTo>
                    <a:pt x="718283" y="126456"/>
                  </a:lnTo>
                  <a:lnTo>
                    <a:pt x="679326" y="100641"/>
                  </a:lnTo>
                  <a:lnTo>
                    <a:pt x="635591" y="80886"/>
                  </a:lnTo>
                  <a:lnTo>
                    <a:pt x="457880" y="17259"/>
                  </a:lnTo>
                  <a:lnTo>
                    <a:pt x="411540" y="4772"/>
                  </a:lnTo>
                  <a:lnTo>
                    <a:pt x="365049" y="0"/>
                  </a:lnTo>
                  <a:close/>
                </a:path>
              </a:pathLst>
            </a:custGeom>
            <a:solidFill>
              <a:srgbClr val="FE99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6"/>
            <p:cNvSpPr/>
            <p:nvPr/>
          </p:nvSpPr>
          <p:spPr>
            <a:xfrm>
              <a:off x="577532" y="6651853"/>
              <a:ext cx="544195" cy="450215"/>
            </a:xfrm>
            <a:custGeom>
              <a:avLst/>
              <a:gdLst/>
              <a:ahLst/>
              <a:cxnLst/>
              <a:rect l="l" t="t" r="r" b="b"/>
              <a:pathLst>
                <a:path w="544194" h="450215">
                  <a:moveTo>
                    <a:pt x="207556" y="139077"/>
                  </a:moveTo>
                  <a:lnTo>
                    <a:pt x="153301" y="133565"/>
                  </a:lnTo>
                  <a:lnTo>
                    <a:pt x="113703" y="119888"/>
                  </a:lnTo>
                  <a:lnTo>
                    <a:pt x="67386" y="90678"/>
                  </a:lnTo>
                  <a:lnTo>
                    <a:pt x="0" y="285813"/>
                  </a:lnTo>
                  <a:lnTo>
                    <a:pt x="140157" y="334225"/>
                  </a:lnTo>
                  <a:lnTo>
                    <a:pt x="207467" y="139344"/>
                  </a:lnTo>
                  <a:lnTo>
                    <a:pt x="207556" y="139077"/>
                  </a:lnTo>
                  <a:close/>
                </a:path>
                <a:path w="544194" h="450215">
                  <a:moveTo>
                    <a:pt x="232206" y="60325"/>
                  </a:moveTo>
                  <a:lnTo>
                    <a:pt x="224510" y="39497"/>
                  </a:lnTo>
                  <a:lnTo>
                    <a:pt x="205320" y="22085"/>
                  </a:lnTo>
                  <a:lnTo>
                    <a:pt x="174409" y="7861"/>
                  </a:lnTo>
                  <a:lnTo>
                    <a:pt x="141325" y="0"/>
                  </a:lnTo>
                  <a:lnTo>
                    <a:pt x="115493" y="1854"/>
                  </a:lnTo>
                  <a:lnTo>
                    <a:pt x="96583" y="13487"/>
                  </a:lnTo>
                  <a:lnTo>
                    <a:pt x="84264" y="34975"/>
                  </a:lnTo>
                  <a:lnTo>
                    <a:pt x="80695" y="59499"/>
                  </a:lnTo>
                  <a:lnTo>
                    <a:pt x="88392" y="80327"/>
                  </a:lnTo>
                  <a:lnTo>
                    <a:pt x="107581" y="97726"/>
                  </a:lnTo>
                  <a:lnTo>
                    <a:pt x="138468" y="111937"/>
                  </a:lnTo>
                  <a:lnTo>
                    <a:pt x="171564" y="119811"/>
                  </a:lnTo>
                  <a:lnTo>
                    <a:pt x="197408" y="117970"/>
                  </a:lnTo>
                  <a:lnTo>
                    <a:pt x="216319" y="106324"/>
                  </a:lnTo>
                  <a:lnTo>
                    <a:pt x="228625" y="84836"/>
                  </a:lnTo>
                  <a:lnTo>
                    <a:pt x="232206" y="60325"/>
                  </a:lnTo>
                  <a:close/>
                </a:path>
                <a:path w="544194" h="450215">
                  <a:moveTo>
                    <a:pt x="543687" y="236181"/>
                  </a:moveTo>
                  <a:lnTo>
                    <a:pt x="520458" y="171335"/>
                  </a:lnTo>
                  <a:lnTo>
                    <a:pt x="483400" y="152146"/>
                  </a:lnTo>
                  <a:lnTo>
                    <a:pt x="428358" y="144589"/>
                  </a:lnTo>
                  <a:lnTo>
                    <a:pt x="404698" y="151320"/>
                  </a:lnTo>
                  <a:lnTo>
                    <a:pt x="382587" y="165252"/>
                  </a:lnTo>
                  <a:lnTo>
                    <a:pt x="381749" y="164960"/>
                  </a:lnTo>
                  <a:lnTo>
                    <a:pt x="390715" y="129540"/>
                  </a:lnTo>
                  <a:lnTo>
                    <a:pt x="256832" y="83299"/>
                  </a:lnTo>
                  <a:lnTo>
                    <a:pt x="166979" y="343496"/>
                  </a:lnTo>
                  <a:lnTo>
                    <a:pt x="307136" y="391896"/>
                  </a:lnTo>
                  <a:lnTo>
                    <a:pt x="362788" y="230746"/>
                  </a:lnTo>
                  <a:lnTo>
                    <a:pt x="367449" y="229527"/>
                  </a:lnTo>
                  <a:lnTo>
                    <a:pt x="386880" y="248310"/>
                  </a:lnTo>
                  <a:lnTo>
                    <a:pt x="383971" y="259194"/>
                  </a:lnTo>
                  <a:lnTo>
                    <a:pt x="334848" y="401459"/>
                  </a:lnTo>
                  <a:lnTo>
                    <a:pt x="475005" y="449859"/>
                  </a:lnTo>
                  <a:lnTo>
                    <a:pt x="531520" y="286194"/>
                  </a:lnTo>
                  <a:lnTo>
                    <a:pt x="543687" y="23618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" name="object 7"/>
          <p:cNvGrpSpPr/>
          <p:nvPr userDrawn="1"/>
        </p:nvGrpSpPr>
        <p:grpSpPr>
          <a:xfrm>
            <a:off x="709246" y="3616436"/>
            <a:ext cx="9364345" cy="1729739"/>
            <a:chOff x="709246" y="3616436"/>
            <a:chExt cx="9364345" cy="1729739"/>
          </a:xfrm>
        </p:grpSpPr>
        <p:sp>
          <p:nvSpPr>
            <p:cNvPr id="14" name="object 8"/>
            <p:cNvSpPr/>
            <p:nvPr/>
          </p:nvSpPr>
          <p:spPr>
            <a:xfrm>
              <a:off x="709246" y="4395181"/>
              <a:ext cx="9364345" cy="0"/>
            </a:xfrm>
            <a:custGeom>
              <a:avLst/>
              <a:gdLst/>
              <a:ahLst/>
              <a:cxnLst/>
              <a:rect l="l" t="t" r="r" b="b"/>
              <a:pathLst>
                <a:path w="9364345">
                  <a:moveTo>
                    <a:pt x="0" y="0"/>
                  </a:moveTo>
                  <a:lnTo>
                    <a:pt x="9364230" y="0"/>
                  </a:lnTo>
                </a:path>
              </a:pathLst>
            </a:custGeom>
            <a:ln w="76200">
              <a:solidFill>
                <a:srgbClr val="FE997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9"/>
            <p:cNvSpPr/>
            <p:nvPr/>
          </p:nvSpPr>
          <p:spPr>
            <a:xfrm>
              <a:off x="1645417" y="3627740"/>
              <a:ext cx="0" cy="697230"/>
            </a:xfrm>
            <a:custGeom>
              <a:avLst/>
              <a:gdLst/>
              <a:ahLst/>
              <a:cxnLst/>
              <a:rect l="l" t="t" r="r" b="b"/>
              <a:pathLst>
                <a:path h="697229">
                  <a:moveTo>
                    <a:pt x="0" y="697102"/>
                  </a:moveTo>
                  <a:lnTo>
                    <a:pt x="0" y="0"/>
                  </a:lnTo>
                </a:path>
              </a:pathLst>
            </a:custGeom>
            <a:ln w="10045">
              <a:solidFill>
                <a:srgbClr val="F692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0"/>
            <p:cNvSpPr/>
            <p:nvPr/>
          </p:nvSpPr>
          <p:spPr>
            <a:xfrm>
              <a:off x="957104" y="3621459"/>
              <a:ext cx="1376680" cy="0"/>
            </a:xfrm>
            <a:custGeom>
              <a:avLst/>
              <a:gdLst/>
              <a:ahLst/>
              <a:cxnLst/>
              <a:rect l="l" t="t" r="r" b="b"/>
              <a:pathLst>
                <a:path w="1376680">
                  <a:moveTo>
                    <a:pt x="0" y="0"/>
                  </a:moveTo>
                  <a:lnTo>
                    <a:pt x="1376629" y="0"/>
                  </a:lnTo>
                </a:path>
              </a:pathLst>
            </a:custGeom>
            <a:ln w="10045">
              <a:solidFill>
                <a:srgbClr val="F692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54683" y="4094333"/>
              <a:ext cx="637026" cy="633978"/>
            </a:xfrm>
            <a:prstGeom prst="rect">
              <a:avLst/>
            </a:prstGeom>
          </p:spPr>
        </p:pic>
        <p:sp>
          <p:nvSpPr>
            <p:cNvPr id="18" name="object 12"/>
            <p:cNvSpPr/>
            <p:nvPr/>
          </p:nvSpPr>
          <p:spPr>
            <a:xfrm>
              <a:off x="1377234" y="4116066"/>
              <a:ext cx="519430" cy="519430"/>
            </a:xfrm>
            <a:custGeom>
              <a:avLst/>
              <a:gdLst/>
              <a:ahLst/>
              <a:cxnLst/>
              <a:rect l="l" t="t" r="r" b="b"/>
              <a:pathLst>
                <a:path w="519430" h="519429">
                  <a:moveTo>
                    <a:pt x="279858" y="0"/>
                  </a:moveTo>
                  <a:lnTo>
                    <a:pt x="239098" y="0"/>
                  </a:lnTo>
                  <a:lnTo>
                    <a:pt x="199890" y="12478"/>
                  </a:lnTo>
                  <a:lnTo>
                    <a:pt x="165333" y="37435"/>
                  </a:lnTo>
                  <a:lnTo>
                    <a:pt x="37444" y="165337"/>
                  </a:lnTo>
                  <a:lnTo>
                    <a:pt x="12481" y="199892"/>
                  </a:lnTo>
                  <a:lnTo>
                    <a:pt x="0" y="239098"/>
                  </a:lnTo>
                  <a:lnTo>
                    <a:pt x="0" y="279856"/>
                  </a:lnTo>
                  <a:lnTo>
                    <a:pt x="12481" y="319066"/>
                  </a:lnTo>
                  <a:lnTo>
                    <a:pt x="37444" y="353627"/>
                  </a:lnTo>
                  <a:lnTo>
                    <a:pt x="165333" y="481516"/>
                  </a:lnTo>
                  <a:lnTo>
                    <a:pt x="199890" y="506473"/>
                  </a:lnTo>
                  <a:lnTo>
                    <a:pt x="239098" y="518951"/>
                  </a:lnTo>
                  <a:lnTo>
                    <a:pt x="279858" y="518951"/>
                  </a:lnTo>
                  <a:lnTo>
                    <a:pt x="319067" y="506473"/>
                  </a:lnTo>
                  <a:lnTo>
                    <a:pt x="353623" y="481516"/>
                  </a:lnTo>
                  <a:lnTo>
                    <a:pt x="481512" y="353627"/>
                  </a:lnTo>
                  <a:lnTo>
                    <a:pt x="506469" y="319066"/>
                  </a:lnTo>
                  <a:lnTo>
                    <a:pt x="518948" y="279856"/>
                  </a:lnTo>
                  <a:lnTo>
                    <a:pt x="518948" y="239098"/>
                  </a:lnTo>
                  <a:lnTo>
                    <a:pt x="506469" y="199892"/>
                  </a:lnTo>
                  <a:lnTo>
                    <a:pt x="481512" y="165337"/>
                  </a:lnTo>
                  <a:lnTo>
                    <a:pt x="353623" y="37435"/>
                  </a:lnTo>
                  <a:lnTo>
                    <a:pt x="319067" y="12478"/>
                  </a:lnTo>
                  <a:lnTo>
                    <a:pt x="279858" y="0"/>
                  </a:lnTo>
                  <a:close/>
                </a:path>
              </a:pathLst>
            </a:custGeom>
            <a:solidFill>
              <a:srgbClr val="FEC2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11098" y="4247277"/>
              <a:ext cx="249834" cy="249834"/>
            </a:xfrm>
            <a:prstGeom prst="rect">
              <a:avLst/>
            </a:prstGeom>
          </p:spPr>
        </p:pic>
        <p:sp>
          <p:nvSpPr>
            <p:cNvPr id="20" name="object 14"/>
            <p:cNvSpPr/>
            <p:nvPr/>
          </p:nvSpPr>
          <p:spPr>
            <a:xfrm>
              <a:off x="3164264" y="4637459"/>
              <a:ext cx="0" cy="697230"/>
            </a:xfrm>
            <a:custGeom>
              <a:avLst/>
              <a:gdLst/>
              <a:ahLst/>
              <a:cxnLst/>
              <a:rect l="l" t="t" r="r" b="b"/>
              <a:pathLst>
                <a:path h="697229">
                  <a:moveTo>
                    <a:pt x="0" y="0"/>
                  </a:moveTo>
                  <a:lnTo>
                    <a:pt x="0" y="697103"/>
                  </a:lnTo>
                </a:path>
              </a:pathLst>
            </a:custGeom>
            <a:ln w="10045">
              <a:solidFill>
                <a:srgbClr val="F692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15"/>
            <p:cNvSpPr/>
            <p:nvPr/>
          </p:nvSpPr>
          <p:spPr>
            <a:xfrm>
              <a:off x="2475947" y="5340843"/>
              <a:ext cx="1376680" cy="0"/>
            </a:xfrm>
            <a:custGeom>
              <a:avLst/>
              <a:gdLst/>
              <a:ahLst/>
              <a:cxnLst/>
              <a:rect l="l" t="t" r="r" b="b"/>
              <a:pathLst>
                <a:path w="1376679">
                  <a:moveTo>
                    <a:pt x="1376629" y="0"/>
                  </a:moveTo>
                  <a:lnTo>
                    <a:pt x="0" y="0"/>
                  </a:lnTo>
                </a:path>
              </a:pathLst>
            </a:custGeom>
            <a:ln w="10045">
              <a:solidFill>
                <a:srgbClr val="F692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1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875635" y="4094333"/>
              <a:ext cx="633978" cy="633978"/>
            </a:xfrm>
            <a:prstGeom prst="rect">
              <a:avLst/>
            </a:prstGeom>
          </p:spPr>
        </p:pic>
        <p:sp>
          <p:nvSpPr>
            <p:cNvPr id="23" name="object 17"/>
            <p:cNvSpPr/>
            <p:nvPr/>
          </p:nvSpPr>
          <p:spPr>
            <a:xfrm>
              <a:off x="2896081" y="4116066"/>
              <a:ext cx="519430" cy="519430"/>
            </a:xfrm>
            <a:custGeom>
              <a:avLst/>
              <a:gdLst/>
              <a:ahLst/>
              <a:cxnLst/>
              <a:rect l="l" t="t" r="r" b="b"/>
              <a:pathLst>
                <a:path w="519429" h="519429">
                  <a:moveTo>
                    <a:pt x="279858" y="0"/>
                  </a:moveTo>
                  <a:lnTo>
                    <a:pt x="239098" y="0"/>
                  </a:lnTo>
                  <a:lnTo>
                    <a:pt x="199890" y="12478"/>
                  </a:lnTo>
                  <a:lnTo>
                    <a:pt x="165333" y="37435"/>
                  </a:lnTo>
                  <a:lnTo>
                    <a:pt x="37444" y="165337"/>
                  </a:lnTo>
                  <a:lnTo>
                    <a:pt x="12481" y="199892"/>
                  </a:lnTo>
                  <a:lnTo>
                    <a:pt x="0" y="239098"/>
                  </a:lnTo>
                  <a:lnTo>
                    <a:pt x="0" y="279856"/>
                  </a:lnTo>
                  <a:lnTo>
                    <a:pt x="12481" y="319066"/>
                  </a:lnTo>
                  <a:lnTo>
                    <a:pt x="37444" y="353627"/>
                  </a:lnTo>
                  <a:lnTo>
                    <a:pt x="165333" y="481516"/>
                  </a:lnTo>
                  <a:lnTo>
                    <a:pt x="199890" y="506473"/>
                  </a:lnTo>
                  <a:lnTo>
                    <a:pt x="239098" y="518951"/>
                  </a:lnTo>
                  <a:lnTo>
                    <a:pt x="279858" y="518951"/>
                  </a:lnTo>
                  <a:lnTo>
                    <a:pt x="319067" y="506473"/>
                  </a:lnTo>
                  <a:lnTo>
                    <a:pt x="353623" y="481516"/>
                  </a:lnTo>
                  <a:lnTo>
                    <a:pt x="481512" y="353627"/>
                  </a:lnTo>
                  <a:lnTo>
                    <a:pt x="506469" y="319066"/>
                  </a:lnTo>
                  <a:lnTo>
                    <a:pt x="518948" y="279856"/>
                  </a:lnTo>
                  <a:lnTo>
                    <a:pt x="518948" y="239098"/>
                  </a:lnTo>
                  <a:lnTo>
                    <a:pt x="506469" y="199892"/>
                  </a:lnTo>
                  <a:lnTo>
                    <a:pt x="481512" y="165337"/>
                  </a:lnTo>
                  <a:lnTo>
                    <a:pt x="353623" y="37435"/>
                  </a:lnTo>
                  <a:lnTo>
                    <a:pt x="319067" y="12478"/>
                  </a:lnTo>
                  <a:lnTo>
                    <a:pt x="279858" y="0"/>
                  </a:lnTo>
                  <a:close/>
                </a:path>
              </a:pathLst>
            </a:custGeom>
            <a:solidFill>
              <a:srgbClr val="FEC2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" name="object 1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029944" y="4247277"/>
              <a:ext cx="249834" cy="249834"/>
            </a:xfrm>
            <a:prstGeom prst="rect">
              <a:avLst/>
            </a:prstGeom>
          </p:spPr>
        </p:pic>
        <p:sp>
          <p:nvSpPr>
            <p:cNvPr id="25" name="object 19"/>
            <p:cNvSpPr/>
            <p:nvPr/>
          </p:nvSpPr>
          <p:spPr>
            <a:xfrm>
              <a:off x="6201957" y="4637459"/>
              <a:ext cx="0" cy="697230"/>
            </a:xfrm>
            <a:custGeom>
              <a:avLst/>
              <a:gdLst/>
              <a:ahLst/>
              <a:cxnLst/>
              <a:rect l="l" t="t" r="r" b="b"/>
              <a:pathLst>
                <a:path h="697229">
                  <a:moveTo>
                    <a:pt x="0" y="0"/>
                  </a:moveTo>
                  <a:lnTo>
                    <a:pt x="0" y="697103"/>
                  </a:lnTo>
                </a:path>
              </a:pathLst>
            </a:custGeom>
            <a:ln w="10045">
              <a:solidFill>
                <a:srgbClr val="F692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0"/>
            <p:cNvSpPr/>
            <p:nvPr/>
          </p:nvSpPr>
          <p:spPr>
            <a:xfrm>
              <a:off x="5513641" y="5340843"/>
              <a:ext cx="1376680" cy="0"/>
            </a:xfrm>
            <a:custGeom>
              <a:avLst/>
              <a:gdLst/>
              <a:ahLst/>
              <a:cxnLst/>
              <a:rect l="l" t="t" r="r" b="b"/>
              <a:pathLst>
                <a:path w="1376679">
                  <a:moveTo>
                    <a:pt x="1376629" y="0"/>
                  </a:moveTo>
                  <a:lnTo>
                    <a:pt x="0" y="0"/>
                  </a:lnTo>
                </a:path>
              </a:pathLst>
            </a:custGeom>
            <a:ln w="10045">
              <a:solidFill>
                <a:srgbClr val="F692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" name="object 2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911443" y="4094333"/>
              <a:ext cx="637026" cy="633978"/>
            </a:xfrm>
            <a:prstGeom prst="rect">
              <a:avLst/>
            </a:prstGeom>
          </p:spPr>
        </p:pic>
        <p:sp>
          <p:nvSpPr>
            <p:cNvPr id="28" name="object 22"/>
            <p:cNvSpPr/>
            <p:nvPr/>
          </p:nvSpPr>
          <p:spPr>
            <a:xfrm>
              <a:off x="5933783" y="4116066"/>
              <a:ext cx="519430" cy="519430"/>
            </a:xfrm>
            <a:custGeom>
              <a:avLst/>
              <a:gdLst/>
              <a:ahLst/>
              <a:cxnLst/>
              <a:rect l="l" t="t" r="r" b="b"/>
              <a:pathLst>
                <a:path w="519429" h="519429">
                  <a:moveTo>
                    <a:pt x="279849" y="0"/>
                  </a:moveTo>
                  <a:lnTo>
                    <a:pt x="239089" y="0"/>
                  </a:lnTo>
                  <a:lnTo>
                    <a:pt x="199880" y="12478"/>
                  </a:lnTo>
                  <a:lnTo>
                    <a:pt x="165324" y="37435"/>
                  </a:lnTo>
                  <a:lnTo>
                    <a:pt x="37435" y="165337"/>
                  </a:lnTo>
                  <a:lnTo>
                    <a:pt x="12478" y="199892"/>
                  </a:lnTo>
                  <a:lnTo>
                    <a:pt x="0" y="239098"/>
                  </a:lnTo>
                  <a:lnTo>
                    <a:pt x="0" y="279856"/>
                  </a:lnTo>
                  <a:lnTo>
                    <a:pt x="12478" y="319066"/>
                  </a:lnTo>
                  <a:lnTo>
                    <a:pt x="37435" y="353627"/>
                  </a:lnTo>
                  <a:lnTo>
                    <a:pt x="165324" y="481516"/>
                  </a:lnTo>
                  <a:lnTo>
                    <a:pt x="199880" y="506473"/>
                  </a:lnTo>
                  <a:lnTo>
                    <a:pt x="239089" y="518951"/>
                  </a:lnTo>
                  <a:lnTo>
                    <a:pt x="279849" y="518951"/>
                  </a:lnTo>
                  <a:lnTo>
                    <a:pt x="319058" y="506473"/>
                  </a:lnTo>
                  <a:lnTo>
                    <a:pt x="353614" y="481516"/>
                  </a:lnTo>
                  <a:lnTo>
                    <a:pt x="481503" y="353627"/>
                  </a:lnTo>
                  <a:lnTo>
                    <a:pt x="506460" y="319066"/>
                  </a:lnTo>
                  <a:lnTo>
                    <a:pt x="518939" y="279856"/>
                  </a:lnTo>
                  <a:lnTo>
                    <a:pt x="518939" y="239098"/>
                  </a:lnTo>
                  <a:lnTo>
                    <a:pt x="506460" y="199892"/>
                  </a:lnTo>
                  <a:lnTo>
                    <a:pt x="481503" y="165337"/>
                  </a:lnTo>
                  <a:lnTo>
                    <a:pt x="353614" y="37435"/>
                  </a:lnTo>
                  <a:lnTo>
                    <a:pt x="319058" y="12478"/>
                  </a:lnTo>
                  <a:lnTo>
                    <a:pt x="279849" y="0"/>
                  </a:lnTo>
                  <a:close/>
                </a:path>
              </a:pathLst>
            </a:custGeom>
            <a:solidFill>
              <a:srgbClr val="FEC2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" name="object 2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067638" y="4247277"/>
              <a:ext cx="249834" cy="249834"/>
            </a:xfrm>
            <a:prstGeom prst="rect">
              <a:avLst/>
            </a:prstGeom>
          </p:spPr>
        </p:pic>
        <p:sp>
          <p:nvSpPr>
            <p:cNvPr id="30" name="object 24"/>
            <p:cNvSpPr/>
            <p:nvPr/>
          </p:nvSpPr>
          <p:spPr>
            <a:xfrm>
              <a:off x="9239651" y="4637459"/>
              <a:ext cx="0" cy="697230"/>
            </a:xfrm>
            <a:custGeom>
              <a:avLst/>
              <a:gdLst/>
              <a:ahLst/>
              <a:cxnLst/>
              <a:rect l="l" t="t" r="r" b="b"/>
              <a:pathLst>
                <a:path h="697229">
                  <a:moveTo>
                    <a:pt x="0" y="0"/>
                  </a:moveTo>
                  <a:lnTo>
                    <a:pt x="0" y="697103"/>
                  </a:lnTo>
                </a:path>
              </a:pathLst>
            </a:custGeom>
            <a:ln w="10045">
              <a:solidFill>
                <a:srgbClr val="F692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25"/>
            <p:cNvSpPr/>
            <p:nvPr/>
          </p:nvSpPr>
          <p:spPr>
            <a:xfrm>
              <a:off x="8551333" y="5340843"/>
              <a:ext cx="1376680" cy="0"/>
            </a:xfrm>
            <a:custGeom>
              <a:avLst/>
              <a:gdLst/>
              <a:ahLst/>
              <a:cxnLst/>
              <a:rect l="l" t="t" r="r" b="b"/>
              <a:pathLst>
                <a:path w="1376679">
                  <a:moveTo>
                    <a:pt x="1376629" y="0"/>
                  </a:moveTo>
                  <a:lnTo>
                    <a:pt x="0" y="0"/>
                  </a:lnTo>
                </a:path>
              </a:pathLst>
            </a:custGeom>
            <a:ln w="10045">
              <a:solidFill>
                <a:srgbClr val="F692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2" name="object 2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950299" y="4094333"/>
              <a:ext cx="633979" cy="633978"/>
            </a:xfrm>
            <a:prstGeom prst="rect">
              <a:avLst/>
            </a:prstGeom>
          </p:spPr>
        </p:pic>
        <p:sp>
          <p:nvSpPr>
            <p:cNvPr id="33" name="object 27"/>
            <p:cNvSpPr/>
            <p:nvPr/>
          </p:nvSpPr>
          <p:spPr>
            <a:xfrm>
              <a:off x="8971477" y="4116066"/>
              <a:ext cx="519430" cy="519430"/>
            </a:xfrm>
            <a:custGeom>
              <a:avLst/>
              <a:gdLst/>
              <a:ahLst/>
              <a:cxnLst/>
              <a:rect l="l" t="t" r="r" b="b"/>
              <a:pathLst>
                <a:path w="519429" h="519429">
                  <a:moveTo>
                    <a:pt x="279849" y="0"/>
                  </a:moveTo>
                  <a:lnTo>
                    <a:pt x="239089" y="0"/>
                  </a:lnTo>
                  <a:lnTo>
                    <a:pt x="199880" y="12478"/>
                  </a:lnTo>
                  <a:lnTo>
                    <a:pt x="165324" y="37435"/>
                  </a:lnTo>
                  <a:lnTo>
                    <a:pt x="37435" y="165337"/>
                  </a:lnTo>
                  <a:lnTo>
                    <a:pt x="12478" y="199892"/>
                  </a:lnTo>
                  <a:lnTo>
                    <a:pt x="0" y="239098"/>
                  </a:lnTo>
                  <a:lnTo>
                    <a:pt x="0" y="279856"/>
                  </a:lnTo>
                  <a:lnTo>
                    <a:pt x="12478" y="319066"/>
                  </a:lnTo>
                  <a:lnTo>
                    <a:pt x="37435" y="353627"/>
                  </a:lnTo>
                  <a:lnTo>
                    <a:pt x="165324" y="481516"/>
                  </a:lnTo>
                  <a:lnTo>
                    <a:pt x="199880" y="506473"/>
                  </a:lnTo>
                  <a:lnTo>
                    <a:pt x="239089" y="518951"/>
                  </a:lnTo>
                  <a:lnTo>
                    <a:pt x="279849" y="518951"/>
                  </a:lnTo>
                  <a:lnTo>
                    <a:pt x="319058" y="506473"/>
                  </a:lnTo>
                  <a:lnTo>
                    <a:pt x="353614" y="481516"/>
                  </a:lnTo>
                  <a:lnTo>
                    <a:pt x="481503" y="353627"/>
                  </a:lnTo>
                  <a:lnTo>
                    <a:pt x="506460" y="319066"/>
                  </a:lnTo>
                  <a:lnTo>
                    <a:pt x="518939" y="279856"/>
                  </a:lnTo>
                  <a:lnTo>
                    <a:pt x="518939" y="239098"/>
                  </a:lnTo>
                  <a:lnTo>
                    <a:pt x="506460" y="199892"/>
                  </a:lnTo>
                  <a:lnTo>
                    <a:pt x="481503" y="165337"/>
                  </a:lnTo>
                  <a:lnTo>
                    <a:pt x="353614" y="37435"/>
                  </a:lnTo>
                  <a:lnTo>
                    <a:pt x="319058" y="12478"/>
                  </a:lnTo>
                  <a:lnTo>
                    <a:pt x="279849" y="0"/>
                  </a:lnTo>
                  <a:close/>
                </a:path>
              </a:pathLst>
            </a:custGeom>
            <a:solidFill>
              <a:srgbClr val="FEC2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4" name="object 28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9105331" y="4247277"/>
              <a:ext cx="249834" cy="249834"/>
            </a:xfrm>
            <a:prstGeom prst="rect">
              <a:avLst/>
            </a:prstGeom>
          </p:spPr>
        </p:pic>
        <p:sp>
          <p:nvSpPr>
            <p:cNvPr id="35" name="object 29"/>
            <p:cNvSpPr/>
            <p:nvPr/>
          </p:nvSpPr>
          <p:spPr>
            <a:xfrm>
              <a:off x="4683111" y="3627740"/>
              <a:ext cx="0" cy="697230"/>
            </a:xfrm>
            <a:custGeom>
              <a:avLst/>
              <a:gdLst/>
              <a:ahLst/>
              <a:cxnLst/>
              <a:rect l="l" t="t" r="r" b="b"/>
              <a:pathLst>
                <a:path h="697229">
                  <a:moveTo>
                    <a:pt x="0" y="697102"/>
                  </a:moveTo>
                  <a:lnTo>
                    <a:pt x="0" y="0"/>
                  </a:lnTo>
                </a:path>
              </a:pathLst>
            </a:custGeom>
            <a:ln w="10045">
              <a:solidFill>
                <a:srgbClr val="F692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0"/>
            <p:cNvSpPr/>
            <p:nvPr/>
          </p:nvSpPr>
          <p:spPr>
            <a:xfrm>
              <a:off x="3994798" y="3621459"/>
              <a:ext cx="1376680" cy="0"/>
            </a:xfrm>
            <a:custGeom>
              <a:avLst/>
              <a:gdLst/>
              <a:ahLst/>
              <a:cxnLst/>
              <a:rect l="l" t="t" r="r" b="b"/>
              <a:pathLst>
                <a:path w="1376679">
                  <a:moveTo>
                    <a:pt x="0" y="0"/>
                  </a:moveTo>
                  <a:lnTo>
                    <a:pt x="1376629" y="0"/>
                  </a:lnTo>
                </a:path>
              </a:pathLst>
            </a:custGeom>
            <a:ln w="10045">
              <a:solidFill>
                <a:srgbClr val="F692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7" name="object 31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393539" y="4094333"/>
              <a:ext cx="633978" cy="633978"/>
            </a:xfrm>
            <a:prstGeom prst="rect">
              <a:avLst/>
            </a:prstGeom>
          </p:spPr>
        </p:pic>
        <p:sp>
          <p:nvSpPr>
            <p:cNvPr id="38" name="object 32"/>
            <p:cNvSpPr/>
            <p:nvPr/>
          </p:nvSpPr>
          <p:spPr>
            <a:xfrm>
              <a:off x="4414927" y="4116066"/>
              <a:ext cx="519430" cy="519430"/>
            </a:xfrm>
            <a:custGeom>
              <a:avLst/>
              <a:gdLst/>
              <a:ahLst/>
              <a:cxnLst/>
              <a:rect l="l" t="t" r="r" b="b"/>
              <a:pathLst>
                <a:path w="519429" h="519429">
                  <a:moveTo>
                    <a:pt x="279858" y="0"/>
                  </a:moveTo>
                  <a:lnTo>
                    <a:pt x="239098" y="0"/>
                  </a:lnTo>
                  <a:lnTo>
                    <a:pt x="199890" y="12478"/>
                  </a:lnTo>
                  <a:lnTo>
                    <a:pt x="165333" y="37435"/>
                  </a:lnTo>
                  <a:lnTo>
                    <a:pt x="37444" y="165337"/>
                  </a:lnTo>
                  <a:lnTo>
                    <a:pt x="12481" y="199892"/>
                  </a:lnTo>
                  <a:lnTo>
                    <a:pt x="0" y="239098"/>
                  </a:lnTo>
                  <a:lnTo>
                    <a:pt x="0" y="279856"/>
                  </a:lnTo>
                  <a:lnTo>
                    <a:pt x="12481" y="319066"/>
                  </a:lnTo>
                  <a:lnTo>
                    <a:pt x="37444" y="353627"/>
                  </a:lnTo>
                  <a:lnTo>
                    <a:pt x="165333" y="481516"/>
                  </a:lnTo>
                  <a:lnTo>
                    <a:pt x="199890" y="506473"/>
                  </a:lnTo>
                  <a:lnTo>
                    <a:pt x="239098" y="518951"/>
                  </a:lnTo>
                  <a:lnTo>
                    <a:pt x="279858" y="518951"/>
                  </a:lnTo>
                  <a:lnTo>
                    <a:pt x="319067" y="506473"/>
                  </a:lnTo>
                  <a:lnTo>
                    <a:pt x="353623" y="481516"/>
                  </a:lnTo>
                  <a:lnTo>
                    <a:pt x="481512" y="353627"/>
                  </a:lnTo>
                  <a:lnTo>
                    <a:pt x="506469" y="319066"/>
                  </a:lnTo>
                  <a:lnTo>
                    <a:pt x="518948" y="279856"/>
                  </a:lnTo>
                  <a:lnTo>
                    <a:pt x="518948" y="239098"/>
                  </a:lnTo>
                  <a:lnTo>
                    <a:pt x="506469" y="199892"/>
                  </a:lnTo>
                  <a:lnTo>
                    <a:pt x="481512" y="165337"/>
                  </a:lnTo>
                  <a:lnTo>
                    <a:pt x="353623" y="37435"/>
                  </a:lnTo>
                  <a:lnTo>
                    <a:pt x="319067" y="12478"/>
                  </a:lnTo>
                  <a:lnTo>
                    <a:pt x="279858" y="0"/>
                  </a:lnTo>
                  <a:close/>
                </a:path>
              </a:pathLst>
            </a:custGeom>
            <a:solidFill>
              <a:srgbClr val="FEC2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9" name="object 3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548790" y="4247277"/>
              <a:ext cx="249834" cy="249834"/>
            </a:xfrm>
            <a:prstGeom prst="rect">
              <a:avLst/>
            </a:prstGeom>
          </p:spPr>
        </p:pic>
        <p:sp>
          <p:nvSpPr>
            <p:cNvPr id="40" name="object 34"/>
            <p:cNvSpPr/>
            <p:nvPr/>
          </p:nvSpPr>
          <p:spPr>
            <a:xfrm>
              <a:off x="7720804" y="3627740"/>
              <a:ext cx="0" cy="697230"/>
            </a:xfrm>
            <a:custGeom>
              <a:avLst/>
              <a:gdLst/>
              <a:ahLst/>
              <a:cxnLst/>
              <a:rect l="l" t="t" r="r" b="b"/>
              <a:pathLst>
                <a:path h="697229">
                  <a:moveTo>
                    <a:pt x="0" y="697102"/>
                  </a:moveTo>
                  <a:lnTo>
                    <a:pt x="0" y="0"/>
                  </a:lnTo>
                </a:path>
              </a:pathLst>
            </a:custGeom>
            <a:ln w="10045">
              <a:solidFill>
                <a:srgbClr val="F692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35"/>
            <p:cNvSpPr/>
            <p:nvPr/>
          </p:nvSpPr>
          <p:spPr>
            <a:xfrm>
              <a:off x="7032492" y="3621459"/>
              <a:ext cx="1376680" cy="0"/>
            </a:xfrm>
            <a:custGeom>
              <a:avLst/>
              <a:gdLst/>
              <a:ahLst/>
              <a:cxnLst/>
              <a:rect l="l" t="t" r="r" b="b"/>
              <a:pathLst>
                <a:path w="1376679">
                  <a:moveTo>
                    <a:pt x="0" y="0"/>
                  </a:moveTo>
                  <a:lnTo>
                    <a:pt x="1376629" y="0"/>
                  </a:lnTo>
                </a:path>
              </a:pathLst>
            </a:custGeom>
            <a:ln w="10045">
              <a:solidFill>
                <a:srgbClr val="F692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2" name="object 36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7432396" y="4094333"/>
              <a:ext cx="633978" cy="633978"/>
            </a:xfrm>
            <a:prstGeom prst="rect">
              <a:avLst/>
            </a:prstGeom>
          </p:spPr>
        </p:pic>
        <p:sp>
          <p:nvSpPr>
            <p:cNvPr id="43" name="object 37"/>
            <p:cNvSpPr/>
            <p:nvPr/>
          </p:nvSpPr>
          <p:spPr>
            <a:xfrm>
              <a:off x="7452621" y="4116066"/>
              <a:ext cx="519430" cy="519430"/>
            </a:xfrm>
            <a:custGeom>
              <a:avLst/>
              <a:gdLst/>
              <a:ahLst/>
              <a:cxnLst/>
              <a:rect l="l" t="t" r="r" b="b"/>
              <a:pathLst>
                <a:path w="519429" h="519429">
                  <a:moveTo>
                    <a:pt x="279858" y="0"/>
                  </a:moveTo>
                  <a:lnTo>
                    <a:pt x="239098" y="0"/>
                  </a:lnTo>
                  <a:lnTo>
                    <a:pt x="199890" y="12478"/>
                  </a:lnTo>
                  <a:lnTo>
                    <a:pt x="165333" y="37435"/>
                  </a:lnTo>
                  <a:lnTo>
                    <a:pt x="37444" y="165337"/>
                  </a:lnTo>
                  <a:lnTo>
                    <a:pt x="12481" y="199892"/>
                  </a:lnTo>
                  <a:lnTo>
                    <a:pt x="0" y="239098"/>
                  </a:lnTo>
                  <a:lnTo>
                    <a:pt x="0" y="279856"/>
                  </a:lnTo>
                  <a:lnTo>
                    <a:pt x="12481" y="319066"/>
                  </a:lnTo>
                  <a:lnTo>
                    <a:pt x="37444" y="353627"/>
                  </a:lnTo>
                  <a:lnTo>
                    <a:pt x="165333" y="481516"/>
                  </a:lnTo>
                  <a:lnTo>
                    <a:pt x="199890" y="506473"/>
                  </a:lnTo>
                  <a:lnTo>
                    <a:pt x="239098" y="518951"/>
                  </a:lnTo>
                  <a:lnTo>
                    <a:pt x="279858" y="518951"/>
                  </a:lnTo>
                  <a:lnTo>
                    <a:pt x="319067" y="506473"/>
                  </a:lnTo>
                  <a:lnTo>
                    <a:pt x="353623" y="481516"/>
                  </a:lnTo>
                  <a:lnTo>
                    <a:pt x="481512" y="353627"/>
                  </a:lnTo>
                  <a:lnTo>
                    <a:pt x="506469" y="319066"/>
                  </a:lnTo>
                  <a:lnTo>
                    <a:pt x="518948" y="279856"/>
                  </a:lnTo>
                  <a:lnTo>
                    <a:pt x="518948" y="239098"/>
                  </a:lnTo>
                  <a:lnTo>
                    <a:pt x="506469" y="199892"/>
                  </a:lnTo>
                  <a:lnTo>
                    <a:pt x="481512" y="165337"/>
                  </a:lnTo>
                  <a:lnTo>
                    <a:pt x="353623" y="37435"/>
                  </a:lnTo>
                  <a:lnTo>
                    <a:pt x="319067" y="12478"/>
                  </a:lnTo>
                  <a:lnTo>
                    <a:pt x="279858" y="0"/>
                  </a:lnTo>
                  <a:close/>
                </a:path>
              </a:pathLst>
            </a:custGeom>
            <a:solidFill>
              <a:srgbClr val="FEC2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4" name="object 38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7586484" y="4247277"/>
              <a:ext cx="249834" cy="249834"/>
            </a:xfrm>
            <a:prstGeom prst="rect">
              <a:avLst/>
            </a:prstGeom>
          </p:spPr>
        </p:pic>
      </p:grpSp>
      <p:grpSp>
        <p:nvGrpSpPr>
          <p:cNvPr id="46" name="object 40"/>
          <p:cNvGrpSpPr/>
          <p:nvPr userDrawn="1"/>
        </p:nvGrpSpPr>
        <p:grpSpPr>
          <a:xfrm>
            <a:off x="1290375" y="2089274"/>
            <a:ext cx="725805" cy="235585"/>
            <a:chOff x="1290375" y="2089274"/>
            <a:chExt cx="725805" cy="235585"/>
          </a:xfrm>
        </p:grpSpPr>
        <p:pic>
          <p:nvPicPr>
            <p:cNvPr id="47" name="object 41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290375" y="2089274"/>
              <a:ext cx="160464" cy="235432"/>
            </a:xfrm>
            <a:prstGeom prst="rect">
              <a:avLst/>
            </a:prstGeom>
          </p:spPr>
        </p:pic>
        <p:pic>
          <p:nvPicPr>
            <p:cNvPr id="48" name="object 42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475546" y="2109396"/>
              <a:ext cx="163195" cy="197485"/>
            </a:xfrm>
            <a:prstGeom prst="rect">
              <a:avLst/>
            </a:prstGeom>
          </p:spPr>
        </p:pic>
        <p:pic>
          <p:nvPicPr>
            <p:cNvPr id="49" name="object 43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670310" y="2089274"/>
              <a:ext cx="160464" cy="235432"/>
            </a:xfrm>
            <a:prstGeom prst="rect">
              <a:avLst/>
            </a:prstGeom>
          </p:spPr>
        </p:pic>
        <p:pic>
          <p:nvPicPr>
            <p:cNvPr id="50" name="object 44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855476" y="2089274"/>
              <a:ext cx="160464" cy="235432"/>
            </a:xfrm>
            <a:prstGeom prst="rect">
              <a:avLst/>
            </a:prstGeom>
          </p:spPr>
        </p:pic>
      </p:grpSp>
      <p:grpSp>
        <p:nvGrpSpPr>
          <p:cNvPr id="52" name="object 46"/>
          <p:cNvGrpSpPr/>
          <p:nvPr userDrawn="1"/>
        </p:nvGrpSpPr>
        <p:grpSpPr>
          <a:xfrm>
            <a:off x="2819523" y="6621078"/>
            <a:ext cx="699770" cy="235585"/>
            <a:chOff x="2819523" y="6621078"/>
            <a:chExt cx="699770" cy="235585"/>
          </a:xfrm>
        </p:grpSpPr>
        <p:pic>
          <p:nvPicPr>
            <p:cNvPr id="53" name="object 47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2819523" y="6621078"/>
              <a:ext cx="160464" cy="235445"/>
            </a:xfrm>
            <a:prstGeom prst="rect">
              <a:avLst/>
            </a:prstGeom>
          </p:spPr>
        </p:pic>
        <p:pic>
          <p:nvPicPr>
            <p:cNvPr id="54" name="object 48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3004694" y="6641206"/>
              <a:ext cx="163194" cy="197472"/>
            </a:xfrm>
            <a:prstGeom prst="rect">
              <a:avLst/>
            </a:prstGeom>
          </p:spPr>
        </p:pic>
        <p:pic>
          <p:nvPicPr>
            <p:cNvPr id="55" name="object 49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3199456" y="6621078"/>
              <a:ext cx="160464" cy="235445"/>
            </a:xfrm>
            <a:prstGeom prst="rect">
              <a:avLst/>
            </a:prstGeom>
          </p:spPr>
        </p:pic>
        <p:pic>
          <p:nvPicPr>
            <p:cNvPr id="56" name="object 50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3384619" y="6634341"/>
              <a:ext cx="134404" cy="210743"/>
            </a:xfrm>
            <a:prstGeom prst="rect">
              <a:avLst/>
            </a:prstGeom>
          </p:spPr>
        </p:pic>
      </p:grpSp>
      <p:grpSp>
        <p:nvGrpSpPr>
          <p:cNvPr id="58" name="object 52"/>
          <p:cNvGrpSpPr/>
          <p:nvPr userDrawn="1"/>
        </p:nvGrpSpPr>
        <p:grpSpPr>
          <a:xfrm>
            <a:off x="5863158" y="6615699"/>
            <a:ext cx="688975" cy="250190"/>
            <a:chOff x="5863158" y="6615699"/>
            <a:chExt cx="688975" cy="250190"/>
          </a:xfrm>
        </p:grpSpPr>
        <p:pic>
          <p:nvPicPr>
            <p:cNvPr id="59" name="object 53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5863158" y="6621077"/>
              <a:ext cx="160464" cy="235445"/>
            </a:xfrm>
            <a:prstGeom prst="rect">
              <a:avLst/>
            </a:prstGeom>
          </p:spPr>
        </p:pic>
        <p:pic>
          <p:nvPicPr>
            <p:cNvPr id="60" name="object 54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6048329" y="6641205"/>
              <a:ext cx="163182" cy="197472"/>
            </a:xfrm>
            <a:prstGeom prst="rect">
              <a:avLst/>
            </a:prstGeom>
          </p:spPr>
        </p:pic>
        <p:pic>
          <p:nvPicPr>
            <p:cNvPr id="61" name="object 55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6243091" y="6621077"/>
              <a:ext cx="160464" cy="235445"/>
            </a:xfrm>
            <a:prstGeom prst="rect">
              <a:avLst/>
            </a:prstGeom>
          </p:spPr>
        </p:pic>
        <p:pic>
          <p:nvPicPr>
            <p:cNvPr id="62" name="object 56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6428263" y="6615699"/>
              <a:ext cx="123418" cy="249957"/>
            </a:xfrm>
            <a:prstGeom prst="rect">
              <a:avLst/>
            </a:prstGeom>
          </p:spPr>
        </p:pic>
      </p:grpSp>
      <p:grpSp>
        <p:nvGrpSpPr>
          <p:cNvPr id="64" name="object 58"/>
          <p:cNvGrpSpPr/>
          <p:nvPr userDrawn="1"/>
        </p:nvGrpSpPr>
        <p:grpSpPr>
          <a:xfrm>
            <a:off x="8900852" y="6615699"/>
            <a:ext cx="688975" cy="250190"/>
            <a:chOff x="8900852" y="6615699"/>
            <a:chExt cx="688975" cy="250190"/>
          </a:xfrm>
        </p:grpSpPr>
        <p:pic>
          <p:nvPicPr>
            <p:cNvPr id="65" name="object 59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8900852" y="6621077"/>
              <a:ext cx="160464" cy="235445"/>
            </a:xfrm>
            <a:prstGeom prst="rect">
              <a:avLst/>
            </a:prstGeom>
          </p:spPr>
        </p:pic>
        <p:pic>
          <p:nvPicPr>
            <p:cNvPr id="66" name="object 60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9086023" y="6641205"/>
              <a:ext cx="163195" cy="197472"/>
            </a:xfrm>
            <a:prstGeom prst="rect">
              <a:avLst/>
            </a:prstGeom>
          </p:spPr>
        </p:pic>
        <p:pic>
          <p:nvPicPr>
            <p:cNvPr id="67" name="object 61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9280785" y="6621077"/>
              <a:ext cx="160464" cy="235445"/>
            </a:xfrm>
            <a:prstGeom prst="rect">
              <a:avLst/>
            </a:prstGeom>
          </p:spPr>
        </p:pic>
        <p:pic>
          <p:nvPicPr>
            <p:cNvPr id="68" name="object 62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9465957" y="6615699"/>
              <a:ext cx="123431" cy="249957"/>
            </a:xfrm>
            <a:prstGeom prst="rect">
              <a:avLst/>
            </a:prstGeom>
          </p:spPr>
        </p:pic>
      </p:grpSp>
      <p:grpSp>
        <p:nvGrpSpPr>
          <p:cNvPr id="70" name="object 64"/>
          <p:cNvGrpSpPr/>
          <p:nvPr userDrawn="1"/>
        </p:nvGrpSpPr>
        <p:grpSpPr>
          <a:xfrm>
            <a:off x="4311153" y="2070997"/>
            <a:ext cx="758190" cy="274320"/>
            <a:chOff x="4311153" y="2070997"/>
            <a:chExt cx="758190" cy="274320"/>
          </a:xfrm>
        </p:grpSpPr>
        <p:pic>
          <p:nvPicPr>
            <p:cNvPr id="71" name="object 65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311153" y="2089274"/>
              <a:ext cx="160464" cy="235432"/>
            </a:xfrm>
            <a:prstGeom prst="rect">
              <a:avLst/>
            </a:prstGeom>
          </p:spPr>
        </p:pic>
        <p:pic>
          <p:nvPicPr>
            <p:cNvPr id="72" name="object 66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4496324" y="2109396"/>
              <a:ext cx="163195" cy="197485"/>
            </a:xfrm>
            <a:prstGeom prst="rect">
              <a:avLst/>
            </a:prstGeom>
          </p:spPr>
        </p:pic>
        <p:pic>
          <p:nvPicPr>
            <p:cNvPr id="73" name="object 67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691086" y="2089274"/>
              <a:ext cx="160464" cy="235432"/>
            </a:xfrm>
            <a:prstGeom prst="rect">
              <a:avLst/>
            </a:prstGeom>
          </p:spPr>
        </p:pic>
        <p:sp>
          <p:nvSpPr>
            <p:cNvPr id="74" name="object 68"/>
            <p:cNvSpPr/>
            <p:nvPr/>
          </p:nvSpPr>
          <p:spPr>
            <a:xfrm>
              <a:off x="4876252" y="2070997"/>
              <a:ext cx="193040" cy="274320"/>
            </a:xfrm>
            <a:custGeom>
              <a:avLst/>
              <a:gdLst/>
              <a:ahLst/>
              <a:cxnLst/>
              <a:rect l="l" t="t" r="r" b="b"/>
              <a:pathLst>
                <a:path w="193039" h="274319">
                  <a:moveTo>
                    <a:pt x="124345" y="0"/>
                  </a:moveTo>
                  <a:lnTo>
                    <a:pt x="105490" y="39712"/>
                  </a:lnTo>
                  <a:lnTo>
                    <a:pt x="104686" y="69024"/>
                  </a:lnTo>
                  <a:lnTo>
                    <a:pt x="105028" y="105370"/>
                  </a:lnTo>
                  <a:lnTo>
                    <a:pt x="104686" y="123540"/>
                  </a:lnTo>
                  <a:lnTo>
                    <a:pt x="103314" y="141706"/>
                  </a:lnTo>
                  <a:lnTo>
                    <a:pt x="98297" y="149021"/>
                  </a:lnTo>
                  <a:lnTo>
                    <a:pt x="89153" y="150393"/>
                  </a:lnTo>
                  <a:lnTo>
                    <a:pt x="73596" y="150393"/>
                  </a:lnTo>
                  <a:lnTo>
                    <a:pt x="66293" y="149491"/>
                  </a:lnTo>
                  <a:lnTo>
                    <a:pt x="53492" y="149491"/>
                  </a:lnTo>
                  <a:lnTo>
                    <a:pt x="51206" y="149936"/>
                  </a:lnTo>
                  <a:lnTo>
                    <a:pt x="46634" y="148107"/>
                  </a:lnTo>
                  <a:lnTo>
                    <a:pt x="41605" y="142163"/>
                  </a:lnTo>
                  <a:lnTo>
                    <a:pt x="41605" y="131660"/>
                  </a:lnTo>
                  <a:lnTo>
                    <a:pt x="44400" y="92683"/>
                  </a:lnTo>
                  <a:lnTo>
                    <a:pt x="45793" y="78896"/>
                  </a:lnTo>
                  <a:lnTo>
                    <a:pt x="48005" y="65366"/>
                  </a:lnTo>
                  <a:lnTo>
                    <a:pt x="42976" y="59880"/>
                  </a:lnTo>
                  <a:lnTo>
                    <a:pt x="35661" y="55321"/>
                  </a:lnTo>
                  <a:lnTo>
                    <a:pt x="25603" y="55321"/>
                  </a:lnTo>
                  <a:lnTo>
                    <a:pt x="457" y="135305"/>
                  </a:lnTo>
                  <a:lnTo>
                    <a:pt x="457" y="137134"/>
                  </a:lnTo>
                  <a:lnTo>
                    <a:pt x="1384" y="140335"/>
                  </a:lnTo>
                  <a:lnTo>
                    <a:pt x="1384" y="149021"/>
                  </a:lnTo>
                  <a:lnTo>
                    <a:pt x="0" y="156337"/>
                  </a:lnTo>
                  <a:lnTo>
                    <a:pt x="0" y="171424"/>
                  </a:lnTo>
                  <a:lnTo>
                    <a:pt x="2285" y="178739"/>
                  </a:lnTo>
                  <a:lnTo>
                    <a:pt x="10515" y="182397"/>
                  </a:lnTo>
                  <a:lnTo>
                    <a:pt x="63547" y="185612"/>
                  </a:lnTo>
                  <a:lnTo>
                    <a:pt x="81368" y="186055"/>
                  </a:lnTo>
                  <a:lnTo>
                    <a:pt x="90512" y="186055"/>
                  </a:lnTo>
                  <a:lnTo>
                    <a:pt x="95097" y="185597"/>
                  </a:lnTo>
                  <a:lnTo>
                    <a:pt x="100114" y="190627"/>
                  </a:lnTo>
                  <a:lnTo>
                    <a:pt x="100980" y="198784"/>
                  </a:lnTo>
                  <a:lnTo>
                    <a:pt x="101549" y="206856"/>
                  </a:lnTo>
                  <a:lnTo>
                    <a:pt x="101955" y="223075"/>
                  </a:lnTo>
                  <a:lnTo>
                    <a:pt x="101485" y="255079"/>
                  </a:lnTo>
                  <a:lnTo>
                    <a:pt x="101028" y="259194"/>
                  </a:lnTo>
                  <a:lnTo>
                    <a:pt x="101485" y="262394"/>
                  </a:lnTo>
                  <a:lnTo>
                    <a:pt x="103314" y="271538"/>
                  </a:lnTo>
                  <a:lnTo>
                    <a:pt x="114287" y="274281"/>
                  </a:lnTo>
                  <a:lnTo>
                    <a:pt x="122059" y="274281"/>
                  </a:lnTo>
                  <a:lnTo>
                    <a:pt x="131801" y="272703"/>
                  </a:lnTo>
                  <a:lnTo>
                    <a:pt x="138969" y="268166"/>
                  </a:lnTo>
                  <a:lnTo>
                    <a:pt x="143394" y="260973"/>
                  </a:lnTo>
                  <a:lnTo>
                    <a:pt x="144906" y="251421"/>
                  </a:lnTo>
                  <a:lnTo>
                    <a:pt x="144194" y="242165"/>
                  </a:lnTo>
                  <a:lnTo>
                    <a:pt x="141060" y="223657"/>
                  </a:lnTo>
                  <a:lnTo>
                    <a:pt x="140347" y="214401"/>
                  </a:lnTo>
                  <a:lnTo>
                    <a:pt x="140347" y="210743"/>
                  </a:lnTo>
                  <a:lnTo>
                    <a:pt x="140804" y="208457"/>
                  </a:lnTo>
                  <a:lnTo>
                    <a:pt x="138976" y="201142"/>
                  </a:lnTo>
                  <a:lnTo>
                    <a:pt x="138976" y="197485"/>
                  </a:lnTo>
                  <a:lnTo>
                    <a:pt x="145519" y="185283"/>
                  </a:lnTo>
                  <a:lnTo>
                    <a:pt x="160805" y="183197"/>
                  </a:lnTo>
                  <a:lnTo>
                    <a:pt x="178318" y="181282"/>
                  </a:lnTo>
                  <a:lnTo>
                    <a:pt x="191541" y="169595"/>
                  </a:lnTo>
                  <a:lnTo>
                    <a:pt x="192925" y="166395"/>
                  </a:lnTo>
                  <a:lnTo>
                    <a:pt x="192925" y="164109"/>
                  </a:lnTo>
                  <a:lnTo>
                    <a:pt x="191189" y="156117"/>
                  </a:lnTo>
                  <a:lnTo>
                    <a:pt x="186582" y="150571"/>
                  </a:lnTo>
                  <a:lnTo>
                    <a:pt x="180002" y="147339"/>
                  </a:lnTo>
                  <a:lnTo>
                    <a:pt x="172351" y="146291"/>
                  </a:lnTo>
                  <a:lnTo>
                    <a:pt x="158749" y="146799"/>
                  </a:lnTo>
                  <a:lnTo>
                    <a:pt x="152163" y="146087"/>
                  </a:lnTo>
                  <a:lnTo>
                    <a:pt x="145834" y="143535"/>
                  </a:lnTo>
                  <a:lnTo>
                    <a:pt x="143774" y="92496"/>
                  </a:lnTo>
                  <a:lnTo>
                    <a:pt x="143548" y="75425"/>
                  </a:lnTo>
                  <a:lnTo>
                    <a:pt x="143824" y="59318"/>
                  </a:lnTo>
                  <a:lnTo>
                    <a:pt x="144743" y="43256"/>
                  </a:lnTo>
                  <a:lnTo>
                    <a:pt x="146435" y="27279"/>
                  </a:lnTo>
                  <a:lnTo>
                    <a:pt x="149034" y="11430"/>
                  </a:lnTo>
                  <a:lnTo>
                    <a:pt x="145112" y="5079"/>
                  </a:lnTo>
                  <a:lnTo>
                    <a:pt x="138918" y="2114"/>
                  </a:lnTo>
                  <a:lnTo>
                    <a:pt x="124345" y="0"/>
                  </a:lnTo>
                  <a:close/>
                </a:path>
              </a:pathLst>
            </a:custGeom>
            <a:solidFill>
              <a:srgbClr val="FE5C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6" name="object 70"/>
          <p:cNvGrpSpPr/>
          <p:nvPr userDrawn="1"/>
        </p:nvGrpSpPr>
        <p:grpSpPr>
          <a:xfrm>
            <a:off x="7364858" y="2089274"/>
            <a:ext cx="871219" cy="238125"/>
            <a:chOff x="7364858" y="2089274"/>
            <a:chExt cx="871219" cy="238125"/>
          </a:xfrm>
        </p:grpSpPr>
        <p:pic>
          <p:nvPicPr>
            <p:cNvPr id="77" name="object 71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7364858" y="2089274"/>
              <a:ext cx="160464" cy="235432"/>
            </a:xfrm>
            <a:prstGeom prst="rect">
              <a:avLst/>
            </a:prstGeom>
          </p:spPr>
        </p:pic>
        <p:pic>
          <p:nvPicPr>
            <p:cNvPr id="78" name="object 72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7550029" y="2109396"/>
              <a:ext cx="163207" cy="197485"/>
            </a:xfrm>
            <a:prstGeom prst="rect">
              <a:avLst/>
            </a:prstGeom>
          </p:spPr>
        </p:pic>
        <p:pic>
          <p:nvPicPr>
            <p:cNvPr id="79" name="object 73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7744791" y="2089274"/>
              <a:ext cx="160464" cy="235432"/>
            </a:xfrm>
            <a:prstGeom prst="rect">
              <a:avLst/>
            </a:prstGeom>
          </p:spPr>
        </p:pic>
        <p:pic>
          <p:nvPicPr>
            <p:cNvPr id="80" name="object 74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7929958" y="2091109"/>
              <a:ext cx="157708" cy="235889"/>
            </a:xfrm>
            <a:prstGeom prst="rect">
              <a:avLst/>
            </a:prstGeom>
          </p:spPr>
        </p:pic>
        <p:sp>
          <p:nvSpPr>
            <p:cNvPr id="81" name="object 75"/>
            <p:cNvSpPr/>
            <p:nvPr/>
          </p:nvSpPr>
          <p:spPr>
            <a:xfrm>
              <a:off x="8069668" y="2221941"/>
              <a:ext cx="166370" cy="0"/>
            </a:xfrm>
            <a:custGeom>
              <a:avLst/>
              <a:gdLst/>
              <a:ahLst/>
              <a:cxnLst/>
              <a:rect l="l" t="t" r="r" b="b"/>
              <a:pathLst>
                <a:path w="166370">
                  <a:moveTo>
                    <a:pt x="165798" y="0"/>
                  </a:moveTo>
                  <a:lnTo>
                    <a:pt x="0" y="0"/>
                  </a:lnTo>
                  <a:lnTo>
                    <a:pt x="165798" y="0"/>
                  </a:lnTo>
                  <a:close/>
                </a:path>
              </a:pathLst>
            </a:custGeom>
            <a:solidFill>
              <a:srgbClr val="FE5C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2" name="object 76"/>
          <p:cNvSpPr/>
          <p:nvPr userDrawn="1"/>
        </p:nvSpPr>
        <p:spPr>
          <a:xfrm>
            <a:off x="8416328" y="2221941"/>
            <a:ext cx="166370" cy="0"/>
          </a:xfrm>
          <a:custGeom>
            <a:avLst/>
            <a:gdLst/>
            <a:ahLst/>
            <a:cxnLst/>
            <a:rect l="l" t="t" r="r" b="b"/>
            <a:pathLst>
              <a:path w="166370">
                <a:moveTo>
                  <a:pt x="165798" y="0"/>
                </a:moveTo>
                <a:lnTo>
                  <a:pt x="0" y="0"/>
                </a:lnTo>
                <a:lnTo>
                  <a:pt x="165798" y="0"/>
                </a:lnTo>
                <a:close/>
              </a:path>
            </a:pathLst>
          </a:custGeom>
          <a:solidFill>
            <a:srgbClr val="FE5C3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77"/>
          <p:cNvSpPr/>
          <p:nvPr userDrawn="1"/>
        </p:nvSpPr>
        <p:spPr>
          <a:xfrm>
            <a:off x="8732863" y="2221941"/>
            <a:ext cx="151130" cy="0"/>
          </a:xfrm>
          <a:custGeom>
            <a:avLst/>
            <a:gdLst/>
            <a:ahLst/>
            <a:cxnLst/>
            <a:rect l="l" t="t" r="r" b="b"/>
            <a:pathLst>
              <a:path w="151129">
                <a:moveTo>
                  <a:pt x="150723" y="0"/>
                </a:moveTo>
                <a:lnTo>
                  <a:pt x="0" y="0"/>
                </a:lnTo>
                <a:lnTo>
                  <a:pt x="150723" y="0"/>
                </a:lnTo>
                <a:close/>
              </a:path>
            </a:pathLst>
          </a:custGeom>
          <a:solidFill>
            <a:srgbClr val="FE5C3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2"/>
          <p:cNvSpPr/>
          <p:nvPr userDrawn="1"/>
        </p:nvSpPr>
        <p:spPr>
          <a:xfrm>
            <a:off x="4122280" y="200025"/>
            <a:ext cx="2447925" cy="431800"/>
          </a:xfrm>
          <a:custGeom>
            <a:avLst/>
            <a:gdLst/>
            <a:ahLst/>
            <a:cxnLst/>
            <a:rect l="l" t="t" r="r" b="b"/>
            <a:pathLst>
              <a:path w="2447925" h="431800">
                <a:moveTo>
                  <a:pt x="294868" y="88658"/>
                </a:moveTo>
                <a:lnTo>
                  <a:pt x="263944" y="61163"/>
                </a:lnTo>
                <a:lnTo>
                  <a:pt x="252082" y="62026"/>
                </a:lnTo>
                <a:lnTo>
                  <a:pt x="228358" y="65811"/>
                </a:lnTo>
                <a:lnTo>
                  <a:pt x="216509" y="66662"/>
                </a:lnTo>
                <a:lnTo>
                  <a:pt x="208953" y="66662"/>
                </a:lnTo>
                <a:lnTo>
                  <a:pt x="202755" y="64604"/>
                </a:lnTo>
                <a:lnTo>
                  <a:pt x="196583" y="60477"/>
                </a:lnTo>
                <a:lnTo>
                  <a:pt x="195211" y="55676"/>
                </a:lnTo>
                <a:lnTo>
                  <a:pt x="194513" y="49479"/>
                </a:lnTo>
                <a:lnTo>
                  <a:pt x="194246" y="31470"/>
                </a:lnTo>
                <a:lnTo>
                  <a:pt x="191935" y="20701"/>
                </a:lnTo>
                <a:lnTo>
                  <a:pt x="185229" y="13157"/>
                </a:lnTo>
                <a:lnTo>
                  <a:pt x="171831" y="10299"/>
                </a:lnTo>
                <a:lnTo>
                  <a:pt x="165023" y="10642"/>
                </a:lnTo>
                <a:lnTo>
                  <a:pt x="145021" y="13055"/>
                </a:lnTo>
                <a:lnTo>
                  <a:pt x="129768" y="21234"/>
                </a:lnTo>
                <a:lnTo>
                  <a:pt x="125095" y="37287"/>
                </a:lnTo>
                <a:lnTo>
                  <a:pt x="124536" y="56172"/>
                </a:lnTo>
                <a:lnTo>
                  <a:pt x="121666" y="72859"/>
                </a:lnTo>
                <a:lnTo>
                  <a:pt x="74752" y="78549"/>
                </a:lnTo>
                <a:lnTo>
                  <a:pt x="56781" y="79387"/>
                </a:lnTo>
                <a:lnTo>
                  <a:pt x="11582" y="90500"/>
                </a:lnTo>
                <a:lnTo>
                  <a:pt x="0" y="125095"/>
                </a:lnTo>
                <a:lnTo>
                  <a:pt x="939" y="131533"/>
                </a:lnTo>
                <a:lnTo>
                  <a:pt x="26111" y="159461"/>
                </a:lnTo>
                <a:lnTo>
                  <a:pt x="32981" y="159461"/>
                </a:lnTo>
                <a:lnTo>
                  <a:pt x="43688" y="158800"/>
                </a:lnTo>
                <a:lnTo>
                  <a:pt x="54203" y="157226"/>
                </a:lnTo>
                <a:lnTo>
                  <a:pt x="64592" y="155409"/>
                </a:lnTo>
                <a:lnTo>
                  <a:pt x="74917" y="153962"/>
                </a:lnTo>
                <a:lnTo>
                  <a:pt x="86766" y="153035"/>
                </a:lnTo>
                <a:lnTo>
                  <a:pt x="110477" y="150393"/>
                </a:lnTo>
                <a:lnTo>
                  <a:pt x="122339" y="149834"/>
                </a:lnTo>
                <a:lnTo>
                  <a:pt x="127152" y="149834"/>
                </a:lnTo>
                <a:lnTo>
                  <a:pt x="129908" y="150520"/>
                </a:lnTo>
                <a:lnTo>
                  <a:pt x="132511" y="175996"/>
                </a:lnTo>
                <a:lnTo>
                  <a:pt x="134277" y="201739"/>
                </a:lnTo>
                <a:lnTo>
                  <a:pt x="135407" y="227469"/>
                </a:lnTo>
                <a:lnTo>
                  <a:pt x="136093" y="252945"/>
                </a:lnTo>
                <a:lnTo>
                  <a:pt x="135826" y="327177"/>
                </a:lnTo>
                <a:lnTo>
                  <a:pt x="136372" y="371259"/>
                </a:lnTo>
                <a:lnTo>
                  <a:pt x="151117" y="411988"/>
                </a:lnTo>
                <a:lnTo>
                  <a:pt x="171831" y="415848"/>
                </a:lnTo>
                <a:lnTo>
                  <a:pt x="187947" y="412927"/>
                </a:lnTo>
                <a:lnTo>
                  <a:pt x="201295" y="404774"/>
                </a:lnTo>
                <a:lnTo>
                  <a:pt x="210400" y="392366"/>
                </a:lnTo>
                <a:lnTo>
                  <a:pt x="213766" y="376669"/>
                </a:lnTo>
                <a:lnTo>
                  <a:pt x="213410" y="358508"/>
                </a:lnTo>
                <a:lnTo>
                  <a:pt x="212471" y="340156"/>
                </a:lnTo>
                <a:lnTo>
                  <a:pt x="209638" y="303110"/>
                </a:lnTo>
                <a:lnTo>
                  <a:pt x="205676" y="240830"/>
                </a:lnTo>
                <a:lnTo>
                  <a:pt x="204025" y="209461"/>
                </a:lnTo>
                <a:lnTo>
                  <a:pt x="202755" y="178015"/>
                </a:lnTo>
                <a:lnTo>
                  <a:pt x="202831" y="173609"/>
                </a:lnTo>
                <a:lnTo>
                  <a:pt x="201396" y="149148"/>
                </a:lnTo>
                <a:lnTo>
                  <a:pt x="201396" y="140906"/>
                </a:lnTo>
                <a:lnTo>
                  <a:pt x="202082" y="136779"/>
                </a:lnTo>
                <a:lnTo>
                  <a:pt x="221754" y="135978"/>
                </a:lnTo>
                <a:lnTo>
                  <a:pt x="241515" y="133946"/>
                </a:lnTo>
                <a:lnTo>
                  <a:pt x="280441" y="128524"/>
                </a:lnTo>
                <a:lnTo>
                  <a:pt x="294868" y="96215"/>
                </a:lnTo>
                <a:lnTo>
                  <a:pt x="294868" y="88658"/>
                </a:lnTo>
                <a:close/>
              </a:path>
              <a:path w="2447925" h="431800">
                <a:moveTo>
                  <a:pt x="549211" y="395224"/>
                </a:moveTo>
                <a:lnTo>
                  <a:pt x="538505" y="370979"/>
                </a:lnTo>
                <a:lnTo>
                  <a:pt x="514146" y="366268"/>
                </a:lnTo>
                <a:lnTo>
                  <a:pt x="487730" y="367093"/>
                </a:lnTo>
                <a:lnTo>
                  <a:pt x="470865" y="359486"/>
                </a:lnTo>
                <a:lnTo>
                  <a:pt x="468693" y="310629"/>
                </a:lnTo>
                <a:lnTo>
                  <a:pt x="467512" y="261708"/>
                </a:lnTo>
                <a:lnTo>
                  <a:pt x="467067" y="212737"/>
                </a:lnTo>
                <a:lnTo>
                  <a:pt x="467410" y="65989"/>
                </a:lnTo>
                <a:lnTo>
                  <a:pt x="472249" y="61112"/>
                </a:lnTo>
                <a:lnTo>
                  <a:pt x="478840" y="58940"/>
                </a:lnTo>
                <a:lnTo>
                  <a:pt x="492848" y="57048"/>
                </a:lnTo>
                <a:lnTo>
                  <a:pt x="506463" y="53251"/>
                </a:lnTo>
                <a:lnTo>
                  <a:pt x="520331" y="47332"/>
                </a:lnTo>
                <a:lnTo>
                  <a:pt x="531114" y="38201"/>
                </a:lnTo>
                <a:lnTo>
                  <a:pt x="535457" y="24752"/>
                </a:lnTo>
                <a:lnTo>
                  <a:pt x="532942" y="12763"/>
                </a:lnTo>
                <a:lnTo>
                  <a:pt x="526173" y="5156"/>
                </a:lnTo>
                <a:lnTo>
                  <a:pt x="516318" y="1155"/>
                </a:lnTo>
                <a:lnTo>
                  <a:pt x="504532" y="0"/>
                </a:lnTo>
                <a:lnTo>
                  <a:pt x="478231" y="1752"/>
                </a:lnTo>
                <a:lnTo>
                  <a:pt x="451942" y="5753"/>
                </a:lnTo>
                <a:lnTo>
                  <a:pt x="425653" y="10147"/>
                </a:lnTo>
                <a:lnTo>
                  <a:pt x="399376" y="13055"/>
                </a:lnTo>
                <a:lnTo>
                  <a:pt x="344081" y="20497"/>
                </a:lnTo>
                <a:lnTo>
                  <a:pt x="333375" y="41935"/>
                </a:lnTo>
                <a:lnTo>
                  <a:pt x="333375" y="46050"/>
                </a:lnTo>
                <a:lnTo>
                  <a:pt x="335597" y="58788"/>
                </a:lnTo>
                <a:lnTo>
                  <a:pt x="341884" y="68046"/>
                </a:lnTo>
                <a:lnTo>
                  <a:pt x="351650" y="73685"/>
                </a:lnTo>
                <a:lnTo>
                  <a:pt x="364312" y="75603"/>
                </a:lnTo>
                <a:lnTo>
                  <a:pt x="371881" y="75603"/>
                </a:lnTo>
                <a:lnTo>
                  <a:pt x="379425" y="74231"/>
                </a:lnTo>
                <a:lnTo>
                  <a:pt x="394563" y="74231"/>
                </a:lnTo>
                <a:lnTo>
                  <a:pt x="401434" y="75603"/>
                </a:lnTo>
                <a:lnTo>
                  <a:pt x="406920" y="79730"/>
                </a:lnTo>
                <a:lnTo>
                  <a:pt x="406666" y="132816"/>
                </a:lnTo>
                <a:lnTo>
                  <a:pt x="407441" y="185851"/>
                </a:lnTo>
                <a:lnTo>
                  <a:pt x="408470" y="238734"/>
                </a:lnTo>
                <a:lnTo>
                  <a:pt x="408990" y="291439"/>
                </a:lnTo>
                <a:lnTo>
                  <a:pt x="408724" y="328891"/>
                </a:lnTo>
                <a:lnTo>
                  <a:pt x="408114" y="347687"/>
                </a:lnTo>
                <a:lnTo>
                  <a:pt x="406920" y="366356"/>
                </a:lnTo>
                <a:lnTo>
                  <a:pt x="393852" y="374078"/>
                </a:lnTo>
                <a:lnTo>
                  <a:pt x="379171" y="377609"/>
                </a:lnTo>
                <a:lnTo>
                  <a:pt x="367195" y="386168"/>
                </a:lnTo>
                <a:lnTo>
                  <a:pt x="362254" y="408978"/>
                </a:lnTo>
                <a:lnTo>
                  <a:pt x="364642" y="420065"/>
                </a:lnTo>
                <a:lnTo>
                  <a:pt x="371094" y="427024"/>
                </a:lnTo>
                <a:lnTo>
                  <a:pt x="380517" y="430631"/>
                </a:lnTo>
                <a:lnTo>
                  <a:pt x="391807" y="431660"/>
                </a:lnTo>
                <a:lnTo>
                  <a:pt x="403034" y="430784"/>
                </a:lnTo>
                <a:lnTo>
                  <a:pt x="425246" y="426732"/>
                </a:lnTo>
                <a:lnTo>
                  <a:pt x="436486" y="425475"/>
                </a:lnTo>
                <a:lnTo>
                  <a:pt x="446900" y="424776"/>
                </a:lnTo>
                <a:lnTo>
                  <a:pt x="478409" y="424103"/>
                </a:lnTo>
                <a:lnTo>
                  <a:pt x="498068" y="424167"/>
                </a:lnTo>
                <a:lnTo>
                  <a:pt x="521284" y="422033"/>
                </a:lnTo>
                <a:lnTo>
                  <a:pt x="540753" y="414235"/>
                </a:lnTo>
                <a:lnTo>
                  <a:pt x="549211" y="397294"/>
                </a:lnTo>
                <a:lnTo>
                  <a:pt x="549211" y="395224"/>
                </a:lnTo>
                <a:close/>
              </a:path>
              <a:path w="2447925" h="431800">
                <a:moveTo>
                  <a:pt x="1029004" y="336804"/>
                </a:moveTo>
                <a:lnTo>
                  <a:pt x="1011999" y="298437"/>
                </a:lnTo>
                <a:lnTo>
                  <a:pt x="997280" y="251218"/>
                </a:lnTo>
                <a:lnTo>
                  <a:pt x="984808" y="200507"/>
                </a:lnTo>
                <a:lnTo>
                  <a:pt x="974534" y="151650"/>
                </a:lnTo>
                <a:lnTo>
                  <a:pt x="966444" y="109969"/>
                </a:lnTo>
                <a:lnTo>
                  <a:pt x="958303" y="103149"/>
                </a:lnTo>
                <a:lnTo>
                  <a:pt x="948753" y="98196"/>
                </a:lnTo>
                <a:lnTo>
                  <a:pt x="938415" y="95186"/>
                </a:lnTo>
                <a:lnTo>
                  <a:pt x="927963" y="94157"/>
                </a:lnTo>
                <a:lnTo>
                  <a:pt x="923823" y="94157"/>
                </a:lnTo>
                <a:lnTo>
                  <a:pt x="916952" y="95529"/>
                </a:lnTo>
                <a:lnTo>
                  <a:pt x="900747" y="107873"/>
                </a:lnTo>
                <a:lnTo>
                  <a:pt x="866787" y="130238"/>
                </a:lnTo>
                <a:lnTo>
                  <a:pt x="850976" y="142963"/>
                </a:lnTo>
                <a:lnTo>
                  <a:pt x="833335" y="162928"/>
                </a:lnTo>
                <a:lnTo>
                  <a:pt x="803211" y="206184"/>
                </a:lnTo>
                <a:lnTo>
                  <a:pt x="786358" y="226136"/>
                </a:lnTo>
                <a:lnTo>
                  <a:pt x="778154" y="205816"/>
                </a:lnTo>
                <a:lnTo>
                  <a:pt x="769251" y="179565"/>
                </a:lnTo>
                <a:lnTo>
                  <a:pt x="761517" y="153060"/>
                </a:lnTo>
                <a:lnTo>
                  <a:pt x="752690" y="113601"/>
                </a:lnTo>
                <a:lnTo>
                  <a:pt x="745032" y="93306"/>
                </a:lnTo>
                <a:lnTo>
                  <a:pt x="733120" y="76873"/>
                </a:lnTo>
                <a:lnTo>
                  <a:pt x="716254" y="70104"/>
                </a:lnTo>
                <a:lnTo>
                  <a:pt x="707771" y="71666"/>
                </a:lnTo>
                <a:lnTo>
                  <a:pt x="683945" y="99656"/>
                </a:lnTo>
                <a:lnTo>
                  <a:pt x="682561" y="104470"/>
                </a:lnTo>
                <a:lnTo>
                  <a:pt x="654062" y="161404"/>
                </a:lnTo>
                <a:lnTo>
                  <a:pt x="640295" y="185064"/>
                </a:lnTo>
                <a:lnTo>
                  <a:pt x="627037" y="209003"/>
                </a:lnTo>
                <a:lnTo>
                  <a:pt x="615213" y="233692"/>
                </a:lnTo>
                <a:lnTo>
                  <a:pt x="598881" y="270725"/>
                </a:lnTo>
                <a:lnTo>
                  <a:pt x="592010" y="289674"/>
                </a:lnTo>
                <a:lnTo>
                  <a:pt x="587717" y="309308"/>
                </a:lnTo>
                <a:lnTo>
                  <a:pt x="592505" y="315137"/>
                </a:lnTo>
                <a:lnTo>
                  <a:pt x="597674" y="320814"/>
                </a:lnTo>
                <a:lnTo>
                  <a:pt x="603364" y="325742"/>
                </a:lnTo>
                <a:lnTo>
                  <a:pt x="609701" y="329234"/>
                </a:lnTo>
                <a:lnTo>
                  <a:pt x="621398" y="329234"/>
                </a:lnTo>
                <a:lnTo>
                  <a:pt x="632383" y="328549"/>
                </a:lnTo>
                <a:lnTo>
                  <a:pt x="635838" y="323049"/>
                </a:lnTo>
                <a:lnTo>
                  <a:pt x="639991" y="314286"/>
                </a:lnTo>
                <a:lnTo>
                  <a:pt x="650900" y="285940"/>
                </a:lnTo>
                <a:lnTo>
                  <a:pt x="655066" y="275628"/>
                </a:lnTo>
                <a:lnTo>
                  <a:pt x="665784" y="251155"/>
                </a:lnTo>
                <a:lnTo>
                  <a:pt x="677405" y="227253"/>
                </a:lnTo>
                <a:lnTo>
                  <a:pt x="690054" y="204000"/>
                </a:lnTo>
                <a:lnTo>
                  <a:pt x="703872" y="181457"/>
                </a:lnTo>
                <a:lnTo>
                  <a:pt x="708571" y="186169"/>
                </a:lnTo>
                <a:lnTo>
                  <a:pt x="711085" y="191770"/>
                </a:lnTo>
                <a:lnTo>
                  <a:pt x="714184" y="204139"/>
                </a:lnTo>
                <a:lnTo>
                  <a:pt x="722134" y="227164"/>
                </a:lnTo>
                <a:lnTo>
                  <a:pt x="735482" y="263004"/>
                </a:lnTo>
                <a:lnTo>
                  <a:pt x="758863" y="316179"/>
                </a:lnTo>
                <a:lnTo>
                  <a:pt x="771918" y="321678"/>
                </a:lnTo>
                <a:lnTo>
                  <a:pt x="783602" y="321678"/>
                </a:lnTo>
                <a:lnTo>
                  <a:pt x="815797" y="298526"/>
                </a:lnTo>
                <a:lnTo>
                  <a:pt x="820039" y="290055"/>
                </a:lnTo>
                <a:lnTo>
                  <a:pt x="836968" y="260731"/>
                </a:lnTo>
                <a:lnTo>
                  <a:pt x="855433" y="231724"/>
                </a:lnTo>
                <a:lnTo>
                  <a:pt x="874941" y="203365"/>
                </a:lnTo>
                <a:lnTo>
                  <a:pt x="894969" y="175958"/>
                </a:lnTo>
                <a:lnTo>
                  <a:pt x="898398" y="173901"/>
                </a:lnTo>
                <a:lnTo>
                  <a:pt x="903211" y="168389"/>
                </a:lnTo>
                <a:lnTo>
                  <a:pt x="908710" y="168389"/>
                </a:lnTo>
                <a:lnTo>
                  <a:pt x="911466" y="171145"/>
                </a:lnTo>
                <a:lnTo>
                  <a:pt x="920788" y="214210"/>
                </a:lnTo>
                <a:lnTo>
                  <a:pt x="933462" y="260426"/>
                </a:lnTo>
                <a:lnTo>
                  <a:pt x="948194" y="305993"/>
                </a:lnTo>
                <a:lnTo>
                  <a:pt x="963701" y="347103"/>
                </a:lnTo>
                <a:lnTo>
                  <a:pt x="987767" y="359473"/>
                </a:lnTo>
                <a:lnTo>
                  <a:pt x="1000582" y="359130"/>
                </a:lnTo>
                <a:lnTo>
                  <a:pt x="1014564" y="356641"/>
                </a:lnTo>
                <a:lnTo>
                  <a:pt x="1025448" y="349910"/>
                </a:lnTo>
                <a:lnTo>
                  <a:pt x="1029004" y="336804"/>
                </a:lnTo>
                <a:close/>
              </a:path>
              <a:path w="2447925" h="431800">
                <a:moveTo>
                  <a:pt x="1257236" y="351929"/>
                </a:moveTo>
                <a:lnTo>
                  <a:pt x="1239367" y="325805"/>
                </a:lnTo>
                <a:lnTo>
                  <a:pt x="1231125" y="325805"/>
                </a:lnTo>
                <a:lnTo>
                  <a:pt x="1220000" y="326821"/>
                </a:lnTo>
                <a:lnTo>
                  <a:pt x="1209205" y="329323"/>
                </a:lnTo>
                <a:lnTo>
                  <a:pt x="1187818" y="335432"/>
                </a:lnTo>
                <a:lnTo>
                  <a:pt x="1176655" y="337769"/>
                </a:lnTo>
                <a:lnTo>
                  <a:pt x="1165034" y="339725"/>
                </a:lnTo>
                <a:lnTo>
                  <a:pt x="1141768" y="342988"/>
                </a:lnTo>
                <a:lnTo>
                  <a:pt x="1138669" y="321640"/>
                </a:lnTo>
                <a:lnTo>
                  <a:pt x="1137119" y="300024"/>
                </a:lnTo>
                <a:lnTo>
                  <a:pt x="1135570" y="257073"/>
                </a:lnTo>
                <a:lnTo>
                  <a:pt x="1182738" y="243154"/>
                </a:lnTo>
                <a:lnTo>
                  <a:pt x="1204683" y="231749"/>
                </a:lnTo>
                <a:lnTo>
                  <a:pt x="1213929" y="213766"/>
                </a:lnTo>
                <a:lnTo>
                  <a:pt x="1212811" y="203200"/>
                </a:lnTo>
                <a:lnTo>
                  <a:pt x="1209116" y="194691"/>
                </a:lnTo>
                <a:lnTo>
                  <a:pt x="1202334" y="189014"/>
                </a:lnTo>
                <a:lnTo>
                  <a:pt x="1191945" y="186956"/>
                </a:lnTo>
                <a:lnTo>
                  <a:pt x="1179156" y="188137"/>
                </a:lnTo>
                <a:lnTo>
                  <a:pt x="1153845" y="193344"/>
                </a:lnTo>
                <a:lnTo>
                  <a:pt x="1139698" y="194525"/>
                </a:lnTo>
                <a:lnTo>
                  <a:pt x="1137627" y="193827"/>
                </a:lnTo>
                <a:lnTo>
                  <a:pt x="1135570" y="193827"/>
                </a:lnTo>
                <a:lnTo>
                  <a:pt x="1134275" y="185051"/>
                </a:lnTo>
                <a:lnTo>
                  <a:pt x="1133424" y="176212"/>
                </a:lnTo>
                <a:lnTo>
                  <a:pt x="1132967" y="167246"/>
                </a:lnTo>
                <a:lnTo>
                  <a:pt x="1132827" y="158089"/>
                </a:lnTo>
                <a:lnTo>
                  <a:pt x="1133030" y="146748"/>
                </a:lnTo>
                <a:lnTo>
                  <a:pt x="1133983" y="124066"/>
                </a:lnTo>
                <a:lnTo>
                  <a:pt x="1134198" y="112725"/>
                </a:lnTo>
                <a:lnTo>
                  <a:pt x="1133513" y="101041"/>
                </a:lnTo>
                <a:lnTo>
                  <a:pt x="1135570" y="96227"/>
                </a:lnTo>
                <a:lnTo>
                  <a:pt x="1134897" y="90043"/>
                </a:lnTo>
                <a:lnTo>
                  <a:pt x="1136256" y="85229"/>
                </a:lnTo>
                <a:lnTo>
                  <a:pt x="1157401" y="81407"/>
                </a:lnTo>
                <a:lnTo>
                  <a:pt x="1179131" y="78867"/>
                </a:lnTo>
                <a:lnTo>
                  <a:pt x="1200734" y="75565"/>
                </a:lnTo>
                <a:lnTo>
                  <a:pt x="1221498" y="69418"/>
                </a:lnTo>
                <a:lnTo>
                  <a:pt x="1226997" y="63919"/>
                </a:lnTo>
                <a:lnTo>
                  <a:pt x="1231125" y="56362"/>
                </a:lnTo>
                <a:lnTo>
                  <a:pt x="1231125" y="48107"/>
                </a:lnTo>
                <a:lnTo>
                  <a:pt x="1228953" y="37566"/>
                </a:lnTo>
                <a:lnTo>
                  <a:pt x="1223124" y="31788"/>
                </a:lnTo>
                <a:lnTo>
                  <a:pt x="1214577" y="29362"/>
                </a:lnTo>
                <a:lnTo>
                  <a:pt x="1204302" y="28867"/>
                </a:lnTo>
                <a:lnTo>
                  <a:pt x="1179106" y="30035"/>
                </a:lnTo>
                <a:lnTo>
                  <a:pt x="1113256" y="37274"/>
                </a:lnTo>
                <a:lnTo>
                  <a:pt x="1073035" y="52920"/>
                </a:lnTo>
                <a:lnTo>
                  <a:pt x="1068031" y="98285"/>
                </a:lnTo>
                <a:lnTo>
                  <a:pt x="1067523" y="140220"/>
                </a:lnTo>
                <a:lnTo>
                  <a:pt x="1068006" y="185585"/>
                </a:lnTo>
                <a:lnTo>
                  <a:pt x="1069327" y="230949"/>
                </a:lnTo>
                <a:lnTo>
                  <a:pt x="1071295" y="276313"/>
                </a:lnTo>
                <a:lnTo>
                  <a:pt x="1073708" y="321678"/>
                </a:lnTo>
                <a:lnTo>
                  <a:pt x="1074077" y="340321"/>
                </a:lnTo>
                <a:lnTo>
                  <a:pt x="1079703" y="381215"/>
                </a:lnTo>
                <a:lnTo>
                  <a:pt x="1117701" y="400723"/>
                </a:lnTo>
                <a:lnTo>
                  <a:pt x="1134071" y="399376"/>
                </a:lnTo>
                <a:lnTo>
                  <a:pt x="1150264" y="396176"/>
                </a:lnTo>
                <a:lnTo>
                  <a:pt x="1166317" y="392315"/>
                </a:lnTo>
                <a:lnTo>
                  <a:pt x="1182319" y="389039"/>
                </a:lnTo>
                <a:lnTo>
                  <a:pt x="1233144" y="378802"/>
                </a:lnTo>
                <a:lnTo>
                  <a:pt x="1257236" y="358800"/>
                </a:lnTo>
                <a:lnTo>
                  <a:pt x="1257236" y="351929"/>
                </a:lnTo>
                <a:close/>
              </a:path>
              <a:path w="2447925" h="431800">
                <a:moveTo>
                  <a:pt x="1529765" y="48831"/>
                </a:moveTo>
                <a:lnTo>
                  <a:pt x="1372031" y="48831"/>
                </a:lnTo>
                <a:lnTo>
                  <a:pt x="1372031" y="379412"/>
                </a:lnTo>
                <a:lnTo>
                  <a:pt x="1529765" y="379412"/>
                </a:lnTo>
                <a:lnTo>
                  <a:pt x="1529765" y="48831"/>
                </a:lnTo>
                <a:close/>
              </a:path>
              <a:path w="2447925" h="431800">
                <a:moveTo>
                  <a:pt x="1717738" y="159804"/>
                </a:moveTo>
                <a:lnTo>
                  <a:pt x="1700631" y="166001"/>
                </a:lnTo>
                <a:lnTo>
                  <a:pt x="1681835" y="170434"/>
                </a:lnTo>
                <a:lnTo>
                  <a:pt x="1661274" y="173088"/>
                </a:lnTo>
                <a:lnTo>
                  <a:pt x="1638858" y="173977"/>
                </a:lnTo>
                <a:lnTo>
                  <a:pt x="1616710" y="173088"/>
                </a:lnTo>
                <a:lnTo>
                  <a:pt x="1596237" y="170434"/>
                </a:lnTo>
                <a:lnTo>
                  <a:pt x="1577365" y="166001"/>
                </a:lnTo>
                <a:lnTo>
                  <a:pt x="1559991" y="159804"/>
                </a:lnTo>
                <a:lnTo>
                  <a:pt x="1559991" y="379412"/>
                </a:lnTo>
                <a:lnTo>
                  <a:pt x="1717738" y="379412"/>
                </a:lnTo>
                <a:lnTo>
                  <a:pt x="1717738" y="173977"/>
                </a:lnTo>
                <a:lnTo>
                  <a:pt x="1717738" y="159804"/>
                </a:lnTo>
                <a:close/>
              </a:path>
              <a:path w="2447925" h="431800">
                <a:moveTo>
                  <a:pt x="1720100" y="97942"/>
                </a:moveTo>
                <a:lnTo>
                  <a:pt x="1715173" y="72059"/>
                </a:lnTo>
                <a:lnTo>
                  <a:pt x="1700199" y="53797"/>
                </a:lnTo>
                <a:lnTo>
                  <a:pt x="1674863" y="42964"/>
                </a:lnTo>
                <a:lnTo>
                  <a:pt x="1638858" y="39395"/>
                </a:lnTo>
                <a:lnTo>
                  <a:pt x="1602854" y="42964"/>
                </a:lnTo>
                <a:lnTo>
                  <a:pt x="1577530" y="53797"/>
                </a:lnTo>
                <a:lnTo>
                  <a:pt x="1562557" y="72059"/>
                </a:lnTo>
                <a:lnTo>
                  <a:pt x="1557642" y="97942"/>
                </a:lnTo>
                <a:lnTo>
                  <a:pt x="1562557" y="123837"/>
                </a:lnTo>
                <a:lnTo>
                  <a:pt x="1577530" y="142100"/>
                </a:lnTo>
                <a:lnTo>
                  <a:pt x="1602854" y="152933"/>
                </a:lnTo>
                <a:lnTo>
                  <a:pt x="1638858" y="156502"/>
                </a:lnTo>
                <a:lnTo>
                  <a:pt x="1674863" y="152933"/>
                </a:lnTo>
                <a:lnTo>
                  <a:pt x="1700199" y="142100"/>
                </a:lnTo>
                <a:lnTo>
                  <a:pt x="1715173" y="123837"/>
                </a:lnTo>
                <a:lnTo>
                  <a:pt x="1720100" y="97942"/>
                </a:lnTo>
                <a:close/>
              </a:path>
              <a:path w="2447925" h="431800">
                <a:moveTo>
                  <a:pt x="2094623" y="195237"/>
                </a:moveTo>
                <a:lnTo>
                  <a:pt x="2089480" y="140728"/>
                </a:lnTo>
                <a:lnTo>
                  <a:pt x="2073008" y="104152"/>
                </a:lnTo>
                <a:lnTo>
                  <a:pt x="2043607" y="83604"/>
                </a:lnTo>
                <a:lnTo>
                  <a:pt x="1999691" y="77177"/>
                </a:lnTo>
                <a:lnTo>
                  <a:pt x="1967966" y="79984"/>
                </a:lnTo>
                <a:lnTo>
                  <a:pt x="1941728" y="88684"/>
                </a:lnTo>
                <a:lnTo>
                  <a:pt x="1920265" y="103670"/>
                </a:lnTo>
                <a:lnTo>
                  <a:pt x="1902879" y="125349"/>
                </a:lnTo>
                <a:lnTo>
                  <a:pt x="1901939" y="125349"/>
                </a:lnTo>
                <a:lnTo>
                  <a:pt x="1898624" y="86614"/>
                </a:lnTo>
                <a:lnTo>
                  <a:pt x="1747989" y="86614"/>
                </a:lnTo>
                <a:lnTo>
                  <a:pt x="1747989" y="379412"/>
                </a:lnTo>
                <a:lnTo>
                  <a:pt x="1905723" y="379412"/>
                </a:lnTo>
                <a:lnTo>
                  <a:pt x="1905723" y="198069"/>
                </a:lnTo>
                <a:lnTo>
                  <a:pt x="1909965" y="195237"/>
                </a:lnTo>
                <a:lnTo>
                  <a:pt x="1915160" y="193827"/>
                </a:lnTo>
                <a:lnTo>
                  <a:pt x="1920354" y="193827"/>
                </a:lnTo>
                <a:lnTo>
                  <a:pt x="1928114" y="195148"/>
                </a:lnTo>
                <a:lnTo>
                  <a:pt x="1933219" y="199491"/>
                </a:lnTo>
                <a:lnTo>
                  <a:pt x="1936026" y="207365"/>
                </a:lnTo>
                <a:lnTo>
                  <a:pt x="1936889" y="219316"/>
                </a:lnTo>
                <a:lnTo>
                  <a:pt x="1936889" y="379412"/>
                </a:lnTo>
                <a:lnTo>
                  <a:pt x="2094623" y="379412"/>
                </a:lnTo>
                <a:lnTo>
                  <a:pt x="2094623" y="195237"/>
                </a:lnTo>
                <a:close/>
              </a:path>
              <a:path w="2447925" h="431800">
                <a:moveTo>
                  <a:pt x="2447442" y="192392"/>
                </a:moveTo>
                <a:lnTo>
                  <a:pt x="2441422" y="150126"/>
                </a:lnTo>
                <a:lnTo>
                  <a:pt x="2392057" y="95021"/>
                </a:lnTo>
                <a:lnTo>
                  <a:pt x="2347887" y="81584"/>
                </a:lnTo>
                <a:lnTo>
                  <a:pt x="2317572" y="79273"/>
                </a:lnTo>
                <a:lnTo>
                  <a:pt x="2317572" y="199009"/>
                </a:lnTo>
                <a:lnTo>
                  <a:pt x="2277897" y="199009"/>
                </a:lnTo>
                <a:lnTo>
                  <a:pt x="2279078" y="180213"/>
                </a:lnTo>
                <a:lnTo>
                  <a:pt x="2282329" y="168313"/>
                </a:lnTo>
                <a:lnTo>
                  <a:pt x="2288324" y="162090"/>
                </a:lnTo>
                <a:lnTo>
                  <a:pt x="2297734" y="160286"/>
                </a:lnTo>
                <a:lnTo>
                  <a:pt x="2307145" y="162090"/>
                </a:lnTo>
                <a:lnTo>
                  <a:pt x="2313152" y="168313"/>
                </a:lnTo>
                <a:lnTo>
                  <a:pt x="2316403" y="180213"/>
                </a:lnTo>
                <a:lnTo>
                  <a:pt x="2317572" y="199009"/>
                </a:lnTo>
                <a:lnTo>
                  <a:pt x="2317572" y="79273"/>
                </a:lnTo>
                <a:lnTo>
                  <a:pt x="2234628" y="81153"/>
                </a:lnTo>
                <a:lnTo>
                  <a:pt x="2190026" y="93370"/>
                </a:lnTo>
                <a:lnTo>
                  <a:pt x="2156002" y="114122"/>
                </a:lnTo>
                <a:lnTo>
                  <a:pt x="2118156" y="182664"/>
                </a:lnTo>
                <a:lnTo>
                  <a:pt x="2113559" y="231127"/>
                </a:lnTo>
                <a:lnTo>
                  <a:pt x="2117280" y="274955"/>
                </a:lnTo>
                <a:lnTo>
                  <a:pt x="2148357" y="340004"/>
                </a:lnTo>
                <a:lnTo>
                  <a:pt x="2213927" y="377088"/>
                </a:lnTo>
                <a:lnTo>
                  <a:pt x="2260777" y="385978"/>
                </a:lnTo>
                <a:lnTo>
                  <a:pt x="2317572" y="388861"/>
                </a:lnTo>
                <a:lnTo>
                  <a:pt x="2349639" y="388073"/>
                </a:lnTo>
                <a:lnTo>
                  <a:pt x="2379967" y="385787"/>
                </a:lnTo>
                <a:lnTo>
                  <a:pt x="2408618" y="382079"/>
                </a:lnTo>
                <a:lnTo>
                  <a:pt x="2435631" y="377050"/>
                </a:lnTo>
                <a:lnTo>
                  <a:pt x="2431326" y="259930"/>
                </a:lnTo>
                <a:lnTo>
                  <a:pt x="2430907" y="248602"/>
                </a:lnTo>
                <a:lnTo>
                  <a:pt x="2408072" y="253758"/>
                </a:lnTo>
                <a:lnTo>
                  <a:pt x="2386647" y="257276"/>
                </a:lnTo>
                <a:lnTo>
                  <a:pt x="2365032" y="259295"/>
                </a:lnTo>
                <a:lnTo>
                  <a:pt x="2341664" y="259930"/>
                </a:lnTo>
                <a:lnTo>
                  <a:pt x="2314117" y="258762"/>
                </a:lnTo>
                <a:lnTo>
                  <a:pt x="2295258" y="254800"/>
                </a:lnTo>
                <a:lnTo>
                  <a:pt x="2284006" y="247383"/>
                </a:lnTo>
                <a:lnTo>
                  <a:pt x="2279307" y="235839"/>
                </a:lnTo>
                <a:lnTo>
                  <a:pt x="2443188" y="235839"/>
                </a:lnTo>
                <a:lnTo>
                  <a:pt x="2444851" y="227990"/>
                </a:lnTo>
                <a:lnTo>
                  <a:pt x="2446210" y="216954"/>
                </a:lnTo>
                <a:lnTo>
                  <a:pt x="2447112" y="204495"/>
                </a:lnTo>
                <a:lnTo>
                  <a:pt x="2447264" y="199009"/>
                </a:lnTo>
                <a:lnTo>
                  <a:pt x="2447442" y="19239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86 Marcador de texto"/>
          <p:cNvSpPr>
            <a:spLocks noGrp="1"/>
          </p:cNvSpPr>
          <p:nvPr>
            <p:ph type="body" sz="quarter" idx="10" hasCustomPrompt="1"/>
          </p:nvPr>
        </p:nvSpPr>
        <p:spPr>
          <a:xfrm>
            <a:off x="5423363" y="5398087"/>
            <a:ext cx="1606550" cy="1217612"/>
          </a:xfrm>
          <a:prstGeom prst="rect">
            <a:avLst/>
          </a:prstGeom>
        </p:spPr>
        <p:txBody>
          <a:bodyPr/>
          <a:lstStyle>
            <a:lvl1pPr algn="ctr">
              <a:defRPr lang="es-ES" b="0" i="0" smtClean="0">
                <a:effectLst/>
              </a:defRPr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s-ES" b="0" i="0" dirty="0" err="1" smtClean="0">
                <a:solidFill>
                  <a:srgbClr val="000000"/>
                </a:solidFill>
                <a:effectLst/>
                <a:latin typeface="Open Sans"/>
              </a:rPr>
              <a:t>Lorem</a:t>
            </a:r>
            <a:r>
              <a:rPr lang="es-ES" b="0" i="0" dirty="0" smtClean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es-ES" b="0" i="0" dirty="0" err="1" smtClean="0">
                <a:solidFill>
                  <a:srgbClr val="000000"/>
                </a:solidFill>
                <a:effectLst/>
                <a:latin typeface="Open Sans"/>
              </a:rPr>
              <a:t>ipsum</a:t>
            </a:r>
            <a:r>
              <a:rPr lang="es-ES" b="0" i="0" dirty="0" smtClean="0">
                <a:solidFill>
                  <a:srgbClr val="000000"/>
                </a:solidFill>
                <a:effectLst/>
                <a:latin typeface="Open Sans"/>
              </a:rPr>
              <a:t> dolor </a:t>
            </a:r>
            <a:r>
              <a:rPr lang="es-ES" b="0" i="0" dirty="0" err="1" smtClean="0">
                <a:solidFill>
                  <a:srgbClr val="000000"/>
                </a:solidFill>
                <a:effectLst/>
                <a:latin typeface="Open Sans"/>
              </a:rPr>
              <a:t>sit</a:t>
            </a:r>
            <a:r>
              <a:rPr lang="es-ES" b="0" i="0" dirty="0" smtClean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es-ES" b="0" i="0" dirty="0" err="1" smtClean="0">
                <a:solidFill>
                  <a:srgbClr val="000000"/>
                </a:solidFill>
                <a:effectLst/>
                <a:latin typeface="Open Sans"/>
              </a:rPr>
              <a:t>amet</a:t>
            </a:r>
            <a:r>
              <a:rPr lang="es-ES" b="0" i="0" dirty="0" smtClean="0">
                <a:solidFill>
                  <a:srgbClr val="000000"/>
                </a:solidFill>
                <a:effectLst/>
                <a:latin typeface="Open Sans"/>
              </a:rPr>
              <a:t>, </a:t>
            </a:r>
            <a:r>
              <a:rPr lang="es-ES" b="0" i="0" dirty="0" err="1" smtClean="0">
                <a:solidFill>
                  <a:srgbClr val="000000"/>
                </a:solidFill>
                <a:effectLst/>
                <a:latin typeface="Open Sans"/>
              </a:rPr>
              <a:t>consectetur</a:t>
            </a:r>
            <a:r>
              <a:rPr lang="es-ES" b="0" i="0" dirty="0" smtClean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es-ES" b="0" i="0" dirty="0" err="1" smtClean="0">
                <a:solidFill>
                  <a:srgbClr val="000000"/>
                </a:solidFill>
                <a:effectLst/>
                <a:latin typeface="Open Sans"/>
              </a:rPr>
              <a:t>adipiscing</a:t>
            </a:r>
            <a:r>
              <a:rPr lang="es-ES" b="0" i="0" dirty="0" smtClean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es-ES" b="0" i="0" dirty="0" err="1" smtClean="0">
                <a:solidFill>
                  <a:srgbClr val="000000"/>
                </a:solidFill>
                <a:effectLst/>
                <a:latin typeface="Open Sans"/>
              </a:rPr>
              <a:t>elit</a:t>
            </a:r>
            <a:r>
              <a:rPr lang="es-ES" b="0" i="0" dirty="0" smtClean="0">
                <a:solidFill>
                  <a:srgbClr val="000000"/>
                </a:solidFill>
                <a:effectLst/>
                <a:latin typeface="Open Sans"/>
              </a:rPr>
              <a:t>. </a:t>
            </a:r>
            <a:r>
              <a:rPr lang="es-ES" b="0" i="0" dirty="0" err="1" smtClean="0">
                <a:solidFill>
                  <a:srgbClr val="000000"/>
                </a:solidFill>
                <a:effectLst/>
                <a:latin typeface="Open Sans"/>
              </a:rPr>
              <a:t>Duis</a:t>
            </a:r>
            <a:r>
              <a:rPr lang="es-ES" b="0" i="0" dirty="0" smtClean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es-ES" b="0" i="0" dirty="0" err="1" smtClean="0">
                <a:solidFill>
                  <a:srgbClr val="000000"/>
                </a:solidFill>
                <a:effectLst/>
                <a:latin typeface="Open Sans"/>
              </a:rPr>
              <a:t>iaculis</a:t>
            </a:r>
            <a:r>
              <a:rPr lang="es-ES" b="0" i="0" dirty="0" smtClean="0">
                <a:solidFill>
                  <a:srgbClr val="000000"/>
                </a:solidFill>
                <a:effectLst/>
                <a:latin typeface="Open Sans"/>
              </a:rPr>
              <a:t> vehicula </a:t>
            </a:r>
            <a:r>
              <a:rPr lang="es-ES" b="0" i="0" dirty="0" err="1" smtClean="0">
                <a:solidFill>
                  <a:srgbClr val="000000"/>
                </a:solidFill>
                <a:effectLst/>
                <a:latin typeface="Open Sans"/>
              </a:rPr>
              <a:t>nibh</a:t>
            </a:r>
            <a:r>
              <a:rPr lang="es-ES" b="0" i="0" dirty="0" smtClean="0">
                <a:solidFill>
                  <a:srgbClr val="000000"/>
                </a:solidFill>
                <a:effectLst/>
                <a:latin typeface="Open Sans"/>
              </a:rPr>
              <a:t>, at </a:t>
            </a:r>
            <a:r>
              <a:rPr lang="es-ES" b="0" i="0" dirty="0" err="1" smtClean="0">
                <a:solidFill>
                  <a:srgbClr val="000000"/>
                </a:solidFill>
                <a:effectLst/>
                <a:latin typeface="Open Sans"/>
              </a:rPr>
              <a:t>maximus</a:t>
            </a:r>
            <a:r>
              <a:rPr lang="es-ES" b="0" i="0" dirty="0" smtClean="0">
                <a:solidFill>
                  <a:srgbClr val="000000"/>
                </a:solidFill>
                <a:effectLst/>
                <a:latin typeface="Open Sans"/>
              </a:rPr>
              <a:t> nunc </a:t>
            </a:r>
            <a:r>
              <a:rPr lang="es-ES" b="0" i="0" dirty="0" err="1" smtClean="0">
                <a:solidFill>
                  <a:srgbClr val="000000"/>
                </a:solidFill>
                <a:effectLst/>
                <a:latin typeface="Open Sans"/>
              </a:rPr>
              <a:t>hendrerit</a:t>
            </a:r>
            <a:r>
              <a:rPr lang="es-ES" b="0" i="0" dirty="0" smtClean="0">
                <a:solidFill>
                  <a:srgbClr val="000000"/>
                </a:solidFill>
                <a:effectLst/>
                <a:latin typeface="Open Sans"/>
              </a:rPr>
              <a:t> non. </a:t>
            </a:r>
            <a:endParaRPr lang="es-ES" dirty="0"/>
          </a:p>
        </p:txBody>
      </p:sp>
      <p:sp>
        <p:nvSpPr>
          <p:cNvPr id="90" name="86 Marcador de texto"/>
          <p:cNvSpPr>
            <a:spLocks noGrp="1"/>
          </p:cNvSpPr>
          <p:nvPr>
            <p:ph type="body" sz="quarter" idx="11" hasCustomPrompt="1"/>
          </p:nvPr>
        </p:nvSpPr>
        <p:spPr>
          <a:xfrm>
            <a:off x="3894839" y="2324706"/>
            <a:ext cx="1606550" cy="1217612"/>
          </a:xfrm>
          <a:prstGeom prst="rect">
            <a:avLst/>
          </a:prstGeom>
        </p:spPr>
        <p:txBody>
          <a:bodyPr/>
          <a:lstStyle>
            <a:lvl1pPr algn="ctr">
              <a:defRPr lang="es-ES" b="0" i="0" smtClean="0">
                <a:effectLst/>
              </a:defRPr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s-ES" b="0" i="0" dirty="0" err="1" smtClean="0">
                <a:solidFill>
                  <a:srgbClr val="000000"/>
                </a:solidFill>
                <a:effectLst/>
                <a:latin typeface="Open Sans"/>
              </a:rPr>
              <a:t>Lorem</a:t>
            </a:r>
            <a:r>
              <a:rPr lang="es-ES" b="0" i="0" dirty="0" smtClean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es-ES" b="0" i="0" dirty="0" err="1" smtClean="0">
                <a:solidFill>
                  <a:srgbClr val="000000"/>
                </a:solidFill>
                <a:effectLst/>
                <a:latin typeface="Open Sans"/>
              </a:rPr>
              <a:t>ipsum</a:t>
            </a:r>
            <a:r>
              <a:rPr lang="es-ES" b="0" i="0" dirty="0" smtClean="0">
                <a:solidFill>
                  <a:srgbClr val="000000"/>
                </a:solidFill>
                <a:effectLst/>
                <a:latin typeface="Open Sans"/>
              </a:rPr>
              <a:t> dolor </a:t>
            </a:r>
            <a:r>
              <a:rPr lang="es-ES" b="0" i="0" dirty="0" err="1" smtClean="0">
                <a:solidFill>
                  <a:srgbClr val="000000"/>
                </a:solidFill>
                <a:effectLst/>
                <a:latin typeface="Open Sans"/>
              </a:rPr>
              <a:t>sit</a:t>
            </a:r>
            <a:r>
              <a:rPr lang="es-ES" b="0" i="0" dirty="0" smtClean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es-ES" b="0" i="0" dirty="0" err="1" smtClean="0">
                <a:solidFill>
                  <a:srgbClr val="000000"/>
                </a:solidFill>
                <a:effectLst/>
                <a:latin typeface="Open Sans"/>
              </a:rPr>
              <a:t>amet</a:t>
            </a:r>
            <a:r>
              <a:rPr lang="es-ES" b="0" i="0" dirty="0" smtClean="0">
                <a:solidFill>
                  <a:srgbClr val="000000"/>
                </a:solidFill>
                <a:effectLst/>
                <a:latin typeface="Open Sans"/>
              </a:rPr>
              <a:t>, </a:t>
            </a:r>
            <a:r>
              <a:rPr lang="es-ES" b="0" i="0" dirty="0" err="1" smtClean="0">
                <a:solidFill>
                  <a:srgbClr val="000000"/>
                </a:solidFill>
                <a:effectLst/>
                <a:latin typeface="Open Sans"/>
              </a:rPr>
              <a:t>consectetur</a:t>
            </a:r>
            <a:r>
              <a:rPr lang="es-ES" b="0" i="0" dirty="0" smtClean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es-ES" b="0" i="0" dirty="0" err="1" smtClean="0">
                <a:solidFill>
                  <a:srgbClr val="000000"/>
                </a:solidFill>
                <a:effectLst/>
                <a:latin typeface="Open Sans"/>
              </a:rPr>
              <a:t>adipiscing</a:t>
            </a:r>
            <a:r>
              <a:rPr lang="es-ES" b="0" i="0" dirty="0" smtClean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es-ES" b="0" i="0" dirty="0" err="1" smtClean="0">
                <a:solidFill>
                  <a:srgbClr val="000000"/>
                </a:solidFill>
                <a:effectLst/>
                <a:latin typeface="Open Sans"/>
              </a:rPr>
              <a:t>elit</a:t>
            </a:r>
            <a:r>
              <a:rPr lang="es-ES" b="0" i="0" dirty="0" smtClean="0">
                <a:solidFill>
                  <a:srgbClr val="000000"/>
                </a:solidFill>
                <a:effectLst/>
                <a:latin typeface="Open Sans"/>
              </a:rPr>
              <a:t>. </a:t>
            </a:r>
            <a:r>
              <a:rPr lang="es-ES" b="0" i="0" dirty="0" err="1" smtClean="0">
                <a:solidFill>
                  <a:srgbClr val="000000"/>
                </a:solidFill>
                <a:effectLst/>
                <a:latin typeface="Open Sans"/>
              </a:rPr>
              <a:t>Duis</a:t>
            </a:r>
            <a:r>
              <a:rPr lang="es-ES" b="0" i="0" dirty="0" smtClean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es-ES" b="0" i="0" dirty="0" err="1" smtClean="0">
                <a:solidFill>
                  <a:srgbClr val="000000"/>
                </a:solidFill>
                <a:effectLst/>
                <a:latin typeface="Open Sans"/>
              </a:rPr>
              <a:t>iaculis</a:t>
            </a:r>
            <a:r>
              <a:rPr lang="es-ES" b="0" i="0" dirty="0" smtClean="0">
                <a:solidFill>
                  <a:srgbClr val="000000"/>
                </a:solidFill>
                <a:effectLst/>
                <a:latin typeface="Open Sans"/>
              </a:rPr>
              <a:t> vehicula </a:t>
            </a:r>
            <a:r>
              <a:rPr lang="es-ES" b="0" i="0" dirty="0" err="1" smtClean="0">
                <a:solidFill>
                  <a:srgbClr val="000000"/>
                </a:solidFill>
                <a:effectLst/>
                <a:latin typeface="Open Sans"/>
              </a:rPr>
              <a:t>nibh</a:t>
            </a:r>
            <a:r>
              <a:rPr lang="es-ES" b="0" i="0" dirty="0" smtClean="0">
                <a:solidFill>
                  <a:srgbClr val="000000"/>
                </a:solidFill>
                <a:effectLst/>
                <a:latin typeface="Open Sans"/>
              </a:rPr>
              <a:t>, at </a:t>
            </a:r>
            <a:r>
              <a:rPr lang="es-ES" b="0" i="0" dirty="0" err="1" smtClean="0">
                <a:solidFill>
                  <a:srgbClr val="000000"/>
                </a:solidFill>
                <a:effectLst/>
                <a:latin typeface="Open Sans"/>
              </a:rPr>
              <a:t>maximus</a:t>
            </a:r>
            <a:r>
              <a:rPr lang="es-ES" b="0" i="0" dirty="0" smtClean="0">
                <a:solidFill>
                  <a:srgbClr val="000000"/>
                </a:solidFill>
                <a:effectLst/>
                <a:latin typeface="Open Sans"/>
              </a:rPr>
              <a:t> nunc </a:t>
            </a:r>
            <a:r>
              <a:rPr lang="es-ES" b="0" i="0" dirty="0" err="1" smtClean="0">
                <a:solidFill>
                  <a:srgbClr val="000000"/>
                </a:solidFill>
                <a:effectLst/>
                <a:latin typeface="Open Sans"/>
              </a:rPr>
              <a:t>hendrerit</a:t>
            </a:r>
            <a:r>
              <a:rPr lang="es-ES" b="0" i="0" dirty="0" smtClean="0">
                <a:solidFill>
                  <a:srgbClr val="000000"/>
                </a:solidFill>
                <a:effectLst/>
                <a:latin typeface="Open Sans"/>
              </a:rPr>
              <a:t> non. </a:t>
            </a:r>
            <a:endParaRPr lang="es-ES" dirty="0"/>
          </a:p>
        </p:txBody>
      </p:sp>
      <p:sp>
        <p:nvSpPr>
          <p:cNvPr id="91" name="86 Marcador de texto"/>
          <p:cNvSpPr>
            <a:spLocks noGrp="1"/>
          </p:cNvSpPr>
          <p:nvPr>
            <p:ph type="body" sz="quarter" idx="12" hasCustomPrompt="1"/>
          </p:nvPr>
        </p:nvSpPr>
        <p:spPr>
          <a:xfrm>
            <a:off x="6935792" y="2324706"/>
            <a:ext cx="1606550" cy="1217612"/>
          </a:xfrm>
          <a:prstGeom prst="rect">
            <a:avLst/>
          </a:prstGeom>
        </p:spPr>
        <p:txBody>
          <a:bodyPr/>
          <a:lstStyle>
            <a:lvl1pPr algn="ctr">
              <a:defRPr lang="es-ES" b="0" i="0" smtClean="0">
                <a:effectLst/>
              </a:defRPr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s-ES" b="0" i="0" dirty="0" err="1" smtClean="0">
                <a:solidFill>
                  <a:srgbClr val="000000"/>
                </a:solidFill>
                <a:effectLst/>
                <a:latin typeface="Open Sans"/>
              </a:rPr>
              <a:t>Lorem</a:t>
            </a:r>
            <a:r>
              <a:rPr lang="es-ES" b="0" i="0" dirty="0" smtClean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es-ES" b="0" i="0" dirty="0" err="1" smtClean="0">
                <a:solidFill>
                  <a:srgbClr val="000000"/>
                </a:solidFill>
                <a:effectLst/>
                <a:latin typeface="Open Sans"/>
              </a:rPr>
              <a:t>ipsum</a:t>
            </a:r>
            <a:r>
              <a:rPr lang="es-ES" b="0" i="0" dirty="0" smtClean="0">
                <a:solidFill>
                  <a:srgbClr val="000000"/>
                </a:solidFill>
                <a:effectLst/>
                <a:latin typeface="Open Sans"/>
              </a:rPr>
              <a:t> dolor </a:t>
            </a:r>
            <a:r>
              <a:rPr lang="es-ES" b="0" i="0" dirty="0" err="1" smtClean="0">
                <a:solidFill>
                  <a:srgbClr val="000000"/>
                </a:solidFill>
                <a:effectLst/>
                <a:latin typeface="Open Sans"/>
              </a:rPr>
              <a:t>sit</a:t>
            </a:r>
            <a:r>
              <a:rPr lang="es-ES" b="0" i="0" dirty="0" smtClean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es-ES" b="0" i="0" dirty="0" err="1" smtClean="0">
                <a:solidFill>
                  <a:srgbClr val="000000"/>
                </a:solidFill>
                <a:effectLst/>
                <a:latin typeface="Open Sans"/>
              </a:rPr>
              <a:t>amet</a:t>
            </a:r>
            <a:r>
              <a:rPr lang="es-ES" b="0" i="0" dirty="0" smtClean="0">
                <a:solidFill>
                  <a:srgbClr val="000000"/>
                </a:solidFill>
                <a:effectLst/>
                <a:latin typeface="Open Sans"/>
              </a:rPr>
              <a:t>, </a:t>
            </a:r>
            <a:r>
              <a:rPr lang="es-ES" b="0" i="0" dirty="0" err="1" smtClean="0">
                <a:solidFill>
                  <a:srgbClr val="000000"/>
                </a:solidFill>
                <a:effectLst/>
                <a:latin typeface="Open Sans"/>
              </a:rPr>
              <a:t>consectetur</a:t>
            </a:r>
            <a:r>
              <a:rPr lang="es-ES" b="0" i="0" dirty="0" smtClean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es-ES" b="0" i="0" dirty="0" err="1" smtClean="0">
                <a:solidFill>
                  <a:srgbClr val="000000"/>
                </a:solidFill>
                <a:effectLst/>
                <a:latin typeface="Open Sans"/>
              </a:rPr>
              <a:t>adipiscing</a:t>
            </a:r>
            <a:r>
              <a:rPr lang="es-ES" b="0" i="0" dirty="0" smtClean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es-ES" b="0" i="0" dirty="0" err="1" smtClean="0">
                <a:solidFill>
                  <a:srgbClr val="000000"/>
                </a:solidFill>
                <a:effectLst/>
                <a:latin typeface="Open Sans"/>
              </a:rPr>
              <a:t>elit</a:t>
            </a:r>
            <a:r>
              <a:rPr lang="es-ES" b="0" i="0" dirty="0" smtClean="0">
                <a:solidFill>
                  <a:srgbClr val="000000"/>
                </a:solidFill>
                <a:effectLst/>
                <a:latin typeface="Open Sans"/>
              </a:rPr>
              <a:t>. </a:t>
            </a:r>
            <a:r>
              <a:rPr lang="es-ES" b="0" i="0" dirty="0" err="1" smtClean="0">
                <a:solidFill>
                  <a:srgbClr val="000000"/>
                </a:solidFill>
                <a:effectLst/>
                <a:latin typeface="Open Sans"/>
              </a:rPr>
              <a:t>Duis</a:t>
            </a:r>
            <a:r>
              <a:rPr lang="es-ES" b="0" i="0" dirty="0" smtClean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es-ES" b="0" i="0" dirty="0" err="1" smtClean="0">
                <a:solidFill>
                  <a:srgbClr val="000000"/>
                </a:solidFill>
                <a:effectLst/>
                <a:latin typeface="Open Sans"/>
              </a:rPr>
              <a:t>iaculis</a:t>
            </a:r>
            <a:r>
              <a:rPr lang="es-ES" b="0" i="0" dirty="0" smtClean="0">
                <a:solidFill>
                  <a:srgbClr val="000000"/>
                </a:solidFill>
                <a:effectLst/>
                <a:latin typeface="Open Sans"/>
              </a:rPr>
              <a:t> vehicula </a:t>
            </a:r>
            <a:r>
              <a:rPr lang="es-ES" b="0" i="0" dirty="0" err="1" smtClean="0">
                <a:solidFill>
                  <a:srgbClr val="000000"/>
                </a:solidFill>
                <a:effectLst/>
                <a:latin typeface="Open Sans"/>
              </a:rPr>
              <a:t>nibh</a:t>
            </a:r>
            <a:r>
              <a:rPr lang="es-ES" b="0" i="0" dirty="0" smtClean="0">
                <a:solidFill>
                  <a:srgbClr val="000000"/>
                </a:solidFill>
                <a:effectLst/>
                <a:latin typeface="Open Sans"/>
              </a:rPr>
              <a:t>, at </a:t>
            </a:r>
            <a:r>
              <a:rPr lang="es-ES" b="0" i="0" dirty="0" err="1" smtClean="0">
                <a:solidFill>
                  <a:srgbClr val="000000"/>
                </a:solidFill>
                <a:effectLst/>
                <a:latin typeface="Open Sans"/>
              </a:rPr>
              <a:t>maximus</a:t>
            </a:r>
            <a:r>
              <a:rPr lang="es-ES" b="0" i="0" dirty="0" smtClean="0">
                <a:solidFill>
                  <a:srgbClr val="000000"/>
                </a:solidFill>
                <a:effectLst/>
                <a:latin typeface="Open Sans"/>
              </a:rPr>
              <a:t> nunc </a:t>
            </a:r>
            <a:r>
              <a:rPr lang="es-ES" b="0" i="0" dirty="0" err="1" smtClean="0">
                <a:solidFill>
                  <a:srgbClr val="000000"/>
                </a:solidFill>
                <a:effectLst/>
                <a:latin typeface="Open Sans"/>
              </a:rPr>
              <a:t>hendrerit</a:t>
            </a:r>
            <a:r>
              <a:rPr lang="es-ES" b="0" i="0" dirty="0" smtClean="0">
                <a:solidFill>
                  <a:srgbClr val="000000"/>
                </a:solidFill>
                <a:effectLst/>
                <a:latin typeface="Open Sans"/>
              </a:rPr>
              <a:t> non. </a:t>
            </a:r>
            <a:endParaRPr lang="es-ES" dirty="0"/>
          </a:p>
        </p:txBody>
      </p:sp>
      <p:sp>
        <p:nvSpPr>
          <p:cNvPr id="92" name="86 Marcador de texto"/>
          <p:cNvSpPr>
            <a:spLocks noGrp="1"/>
          </p:cNvSpPr>
          <p:nvPr>
            <p:ph type="body" sz="quarter" idx="13" hasCustomPrompt="1"/>
          </p:nvPr>
        </p:nvSpPr>
        <p:spPr>
          <a:xfrm>
            <a:off x="2396181" y="5416729"/>
            <a:ext cx="1606550" cy="1217612"/>
          </a:xfrm>
          <a:prstGeom prst="rect">
            <a:avLst/>
          </a:prstGeom>
        </p:spPr>
        <p:txBody>
          <a:bodyPr/>
          <a:lstStyle>
            <a:lvl1pPr algn="ctr">
              <a:defRPr lang="es-ES" b="0" i="0" smtClean="0">
                <a:effectLst/>
              </a:defRPr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s-ES" b="0" i="0" dirty="0" err="1" smtClean="0">
                <a:solidFill>
                  <a:srgbClr val="000000"/>
                </a:solidFill>
                <a:effectLst/>
                <a:latin typeface="Open Sans"/>
              </a:rPr>
              <a:t>Lorem</a:t>
            </a:r>
            <a:r>
              <a:rPr lang="es-ES" b="0" i="0" dirty="0" smtClean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es-ES" b="0" i="0" dirty="0" err="1" smtClean="0">
                <a:solidFill>
                  <a:srgbClr val="000000"/>
                </a:solidFill>
                <a:effectLst/>
                <a:latin typeface="Open Sans"/>
              </a:rPr>
              <a:t>ipsum</a:t>
            </a:r>
            <a:r>
              <a:rPr lang="es-ES" b="0" i="0" dirty="0" smtClean="0">
                <a:solidFill>
                  <a:srgbClr val="000000"/>
                </a:solidFill>
                <a:effectLst/>
                <a:latin typeface="Open Sans"/>
              </a:rPr>
              <a:t> dolor </a:t>
            </a:r>
            <a:r>
              <a:rPr lang="es-ES" b="0" i="0" dirty="0" err="1" smtClean="0">
                <a:solidFill>
                  <a:srgbClr val="000000"/>
                </a:solidFill>
                <a:effectLst/>
                <a:latin typeface="Open Sans"/>
              </a:rPr>
              <a:t>sit</a:t>
            </a:r>
            <a:r>
              <a:rPr lang="es-ES" b="0" i="0" dirty="0" smtClean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es-ES" b="0" i="0" dirty="0" err="1" smtClean="0">
                <a:solidFill>
                  <a:srgbClr val="000000"/>
                </a:solidFill>
                <a:effectLst/>
                <a:latin typeface="Open Sans"/>
              </a:rPr>
              <a:t>amet</a:t>
            </a:r>
            <a:r>
              <a:rPr lang="es-ES" b="0" i="0" dirty="0" smtClean="0">
                <a:solidFill>
                  <a:srgbClr val="000000"/>
                </a:solidFill>
                <a:effectLst/>
                <a:latin typeface="Open Sans"/>
              </a:rPr>
              <a:t>, </a:t>
            </a:r>
            <a:r>
              <a:rPr lang="es-ES" b="0" i="0" dirty="0" err="1" smtClean="0">
                <a:solidFill>
                  <a:srgbClr val="000000"/>
                </a:solidFill>
                <a:effectLst/>
                <a:latin typeface="Open Sans"/>
              </a:rPr>
              <a:t>consectetur</a:t>
            </a:r>
            <a:r>
              <a:rPr lang="es-ES" b="0" i="0" dirty="0" smtClean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es-ES" b="0" i="0" dirty="0" err="1" smtClean="0">
                <a:solidFill>
                  <a:srgbClr val="000000"/>
                </a:solidFill>
                <a:effectLst/>
                <a:latin typeface="Open Sans"/>
              </a:rPr>
              <a:t>adipiscing</a:t>
            </a:r>
            <a:r>
              <a:rPr lang="es-ES" b="0" i="0" dirty="0" smtClean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es-ES" b="0" i="0" dirty="0" err="1" smtClean="0">
                <a:solidFill>
                  <a:srgbClr val="000000"/>
                </a:solidFill>
                <a:effectLst/>
                <a:latin typeface="Open Sans"/>
              </a:rPr>
              <a:t>elit</a:t>
            </a:r>
            <a:r>
              <a:rPr lang="es-ES" b="0" i="0" dirty="0" smtClean="0">
                <a:solidFill>
                  <a:srgbClr val="000000"/>
                </a:solidFill>
                <a:effectLst/>
                <a:latin typeface="Open Sans"/>
              </a:rPr>
              <a:t>. </a:t>
            </a:r>
            <a:r>
              <a:rPr lang="es-ES" b="0" i="0" dirty="0" err="1" smtClean="0">
                <a:solidFill>
                  <a:srgbClr val="000000"/>
                </a:solidFill>
                <a:effectLst/>
                <a:latin typeface="Open Sans"/>
              </a:rPr>
              <a:t>Duis</a:t>
            </a:r>
            <a:r>
              <a:rPr lang="es-ES" b="0" i="0" dirty="0" smtClean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es-ES" b="0" i="0" dirty="0" err="1" smtClean="0">
                <a:solidFill>
                  <a:srgbClr val="000000"/>
                </a:solidFill>
                <a:effectLst/>
                <a:latin typeface="Open Sans"/>
              </a:rPr>
              <a:t>iaculis</a:t>
            </a:r>
            <a:r>
              <a:rPr lang="es-ES" b="0" i="0" dirty="0" smtClean="0">
                <a:solidFill>
                  <a:srgbClr val="000000"/>
                </a:solidFill>
                <a:effectLst/>
                <a:latin typeface="Open Sans"/>
              </a:rPr>
              <a:t> vehicula </a:t>
            </a:r>
            <a:r>
              <a:rPr lang="es-ES" b="0" i="0" dirty="0" err="1" smtClean="0">
                <a:solidFill>
                  <a:srgbClr val="000000"/>
                </a:solidFill>
                <a:effectLst/>
                <a:latin typeface="Open Sans"/>
              </a:rPr>
              <a:t>nibh</a:t>
            </a:r>
            <a:r>
              <a:rPr lang="es-ES" b="0" i="0" dirty="0" smtClean="0">
                <a:solidFill>
                  <a:srgbClr val="000000"/>
                </a:solidFill>
                <a:effectLst/>
                <a:latin typeface="Open Sans"/>
              </a:rPr>
              <a:t>, at </a:t>
            </a:r>
            <a:r>
              <a:rPr lang="es-ES" b="0" i="0" dirty="0" err="1" smtClean="0">
                <a:solidFill>
                  <a:srgbClr val="000000"/>
                </a:solidFill>
                <a:effectLst/>
                <a:latin typeface="Open Sans"/>
              </a:rPr>
              <a:t>maximus</a:t>
            </a:r>
            <a:r>
              <a:rPr lang="es-ES" b="0" i="0" dirty="0" smtClean="0">
                <a:solidFill>
                  <a:srgbClr val="000000"/>
                </a:solidFill>
                <a:effectLst/>
                <a:latin typeface="Open Sans"/>
              </a:rPr>
              <a:t> nunc </a:t>
            </a:r>
            <a:r>
              <a:rPr lang="es-ES" b="0" i="0" dirty="0" err="1" smtClean="0">
                <a:solidFill>
                  <a:srgbClr val="000000"/>
                </a:solidFill>
                <a:effectLst/>
                <a:latin typeface="Open Sans"/>
              </a:rPr>
              <a:t>hendrerit</a:t>
            </a:r>
            <a:r>
              <a:rPr lang="es-ES" b="0" i="0" dirty="0" smtClean="0">
                <a:solidFill>
                  <a:srgbClr val="000000"/>
                </a:solidFill>
                <a:effectLst/>
                <a:latin typeface="Open Sans"/>
              </a:rPr>
              <a:t> non. </a:t>
            </a:r>
            <a:endParaRPr lang="es-ES" dirty="0"/>
          </a:p>
        </p:txBody>
      </p:sp>
      <p:sp>
        <p:nvSpPr>
          <p:cNvPr id="93" name="86 Marcador de texto"/>
          <p:cNvSpPr>
            <a:spLocks noGrp="1"/>
          </p:cNvSpPr>
          <p:nvPr>
            <p:ph type="body" sz="quarter" idx="14" hasCustomPrompt="1"/>
          </p:nvPr>
        </p:nvSpPr>
        <p:spPr>
          <a:xfrm>
            <a:off x="1022350" y="2497138"/>
            <a:ext cx="1606550" cy="1217612"/>
          </a:xfrm>
          <a:prstGeom prst="rect">
            <a:avLst/>
          </a:prstGeom>
        </p:spPr>
        <p:txBody>
          <a:bodyPr/>
          <a:lstStyle>
            <a:lvl1pPr algn="ctr">
              <a:defRPr lang="es-ES" b="0" i="0" smtClean="0">
                <a:effectLst/>
              </a:defRPr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s-ES" b="0" i="0" dirty="0" err="1" smtClean="0">
                <a:solidFill>
                  <a:srgbClr val="000000"/>
                </a:solidFill>
                <a:effectLst/>
                <a:latin typeface="Open Sans"/>
              </a:rPr>
              <a:t>Lorem</a:t>
            </a:r>
            <a:r>
              <a:rPr lang="es-ES" b="0" i="0" dirty="0" smtClean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es-ES" b="0" i="0" dirty="0" err="1" smtClean="0">
                <a:solidFill>
                  <a:srgbClr val="000000"/>
                </a:solidFill>
                <a:effectLst/>
                <a:latin typeface="Open Sans"/>
              </a:rPr>
              <a:t>ipsum</a:t>
            </a:r>
            <a:r>
              <a:rPr lang="es-ES" b="0" i="0" dirty="0" smtClean="0">
                <a:solidFill>
                  <a:srgbClr val="000000"/>
                </a:solidFill>
                <a:effectLst/>
                <a:latin typeface="Open Sans"/>
              </a:rPr>
              <a:t> dolor </a:t>
            </a:r>
            <a:r>
              <a:rPr lang="es-ES" b="0" i="0" dirty="0" err="1" smtClean="0">
                <a:solidFill>
                  <a:srgbClr val="000000"/>
                </a:solidFill>
                <a:effectLst/>
                <a:latin typeface="Open Sans"/>
              </a:rPr>
              <a:t>sit</a:t>
            </a:r>
            <a:r>
              <a:rPr lang="es-ES" b="0" i="0" dirty="0" smtClean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es-ES" b="0" i="0" dirty="0" err="1" smtClean="0">
                <a:solidFill>
                  <a:srgbClr val="000000"/>
                </a:solidFill>
                <a:effectLst/>
                <a:latin typeface="Open Sans"/>
              </a:rPr>
              <a:t>amet</a:t>
            </a:r>
            <a:r>
              <a:rPr lang="es-ES" b="0" i="0" dirty="0" smtClean="0">
                <a:solidFill>
                  <a:srgbClr val="000000"/>
                </a:solidFill>
                <a:effectLst/>
                <a:latin typeface="Open Sans"/>
              </a:rPr>
              <a:t>, </a:t>
            </a:r>
            <a:r>
              <a:rPr lang="es-ES" b="0" i="0" dirty="0" err="1" smtClean="0">
                <a:solidFill>
                  <a:srgbClr val="000000"/>
                </a:solidFill>
                <a:effectLst/>
                <a:latin typeface="Open Sans"/>
              </a:rPr>
              <a:t>consectetur</a:t>
            </a:r>
            <a:r>
              <a:rPr lang="es-ES" b="0" i="0" dirty="0" smtClean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es-ES" b="0" i="0" dirty="0" err="1" smtClean="0">
                <a:solidFill>
                  <a:srgbClr val="000000"/>
                </a:solidFill>
                <a:effectLst/>
                <a:latin typeface="Open Sans"/>
              </a:rPr>
              <a:t>adipiscing</a:t>
            </a:r>
            <a:r>
              <a:rPr lang="es-ES" b="0" i="0" dirty="0" smtClean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es-ES" b="0" i="0" dirty="0" err="1" smtClean="0">
                <a:solidFill>
                  <a:srgbClr val="000000"/>
                </a:solidFill>
                <a:effectLst/>
                <a:latin typeface="Open Sans"/>
              </a:rPr>
              <a:t>elit</a:t>
            </a:r>
            <a:r>
              <a:rPr lang="es-ES" b="0" i="0" dirty="0" smtClean="0">
                <a:solidFill>
                  <a:srgbClr val="000000"/>
                </a:solidFill>
                <a:effectLst/>
                <a:latin typeface="Open Sans"/>
              </a:rPr>
              <a:t>. </a:t>
            </a:r>
            <a:r>
              <a:rPr lang="es-ES" b="0" i="0" dirty="0" err="1" smtClean="0">
                <a:solidFill>
                  <a:srgbClr val="000000"/>
                </a:solidFill>
                <a:effectLst/>
                <a:latin typeface="Open Sans"/>
              </a:rPr>
              <a:t>Duis</a:t>
            </a:r>
            <a:r>
              <a:rPr lang="es-ES" b="0" i="0" dirty="0" smtClean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es-ES" b="0" i="0" dirty="0" err="1" smtClean="0">
                <a:solidFill>
                  <a:srgbClr val="000000"/>
                </a:solidFill>
                <a:effectLst/>
                <a:latin typeface="Open Sans"/>
              </a:rPr>
              <a:t>iaculis</a:t>
            </a:r>
            <a:r>
              <a:rPr lang="es-ES" b="0" i="0" dirty="0" smtClean="0">
                <a:solidFill>
                  <a:srgbClr val="000000"/>
                </a:solidFill>
                <a:effectLst/>
                <a:latin typeface="Open Sans"/>
              </a:rPr>
              <a:t> vehicula </a:t>
            </a:r>
            <a:r>
              <a:rPr lang="es-ES" b="0" i="0" dirty="0" err="1" smtClean="0">
                <a:solidFill>
                  <a:srgbClr val="000000"/>
                </a:solidFill>
                <a:effectLst/>
                <a:latin typeface="Open Sans"/>
              </a:rPr>
              <a:t>nibh</a:t>
            </a:r>
            <a:r>
              <a:rPr lang="es-ES" b="0" i="0" dirty="0" smtClean="0">
                <a:solidFill>
                  <a:srgbClr val="000000"/>
                </a:solidFill>
                <a:effectLst/>
                <a:latin typeface="Open Sans"/>
              </a:rPr>
              <a:t>, at </a:t>
            </a:r>
            <a:r>
              <a:rPr lang="es-ES" b="0" i="0" dirty="0" err="1" smtClean="0">
                <a:solidFill>
                  <a:srgbClr val="000000"/>
                </a:solidFill>
                <a:effectLst/>
                <a:latin typeface="Open Sans"/>
              </a:rPr>
              <a:t>maximus</a:t>
            </a:r>
            <a:r>
              <a:rPr lang="es-ES" b="0" i="0" dirty="0" smtClean="0">
                <a:solidFill>
                  <a:srgbClr val="000000"/>
                </a:solidFill>
                <a:effectLst/>
                <a:latin typeface="Open Sans"/>
              </a:rPr>
              <a:t> nunc </a:t>
            </a:r>
            <a:r>
              <a:rPr lang="es-ES" b="0" i="0" dirty="0" err="1" smtClean="0">
                <a:solidFill>
                  <a:srgbClr val="000000"/>
                </a:solidFill>
                <a:effectLst/>
                <a:latin typeface="Open Sans"/>
              </a:rPr>
              <a:t>hendrerit</a:t>
            </a:r>
            <a:r>
              <a:rPr lang="es-ES" b="0" i="0" dirty="0" smtClean="0">
                <a:solidFill>
                  <a:srgbClr val="000000"/>
                </a:solidFill>
                <a:effectLst/>
                <a:latin typeface="Open Sans"/>
              </a:rPr>
              <a:t> non. </a:t>
            </a:r>
            <a:endParaRPr lang="es-ES" dirty="0"/>
          </a:p>
        </p:txBody>
      </p:sp>
      <p:sp>
        <p:nvSpPr>
          <p:cNvPr id="94" name="86 Marcador de texto"/>
          <p:cNvSpPr>
            <a:spLocks noGrp="1"/>
          </p:cNvSpPr>
          <p:nvPr>
            <p:ph type="body" sz="quarter" idx="15" hasCustomPrompt="1"/>
          </p:nvPr>
        </p:nvSpPr>
        <p:spPr>
          <a:xfrm>
            <a:off x="8436398" y="5403465"/>
            <a:ext cx="1606550" cy="1217612"/>
          </a:xfrm>
          <a:prstGeom prst="rect">
            <a:avLst/>
          </a:prstGeom>
        </p:spPr>
        <p:txBody>
          <a:bodyPr/>
          <a:lstStyle>
            <a:lvl1pPr algn="ctr">
              <a:defRPr lang="es-ES" b="0" i="0" smtClean="0">
                <a:effectLst/>
              </a:defRPr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s-ES" b="0" i="0" dirty="0" err="1" smtClean="0">
                <a:solidFill>
                  <a:srgbClr val="000000"/>
                </a:solidFill>
                <a:effectLst/>
                <a:latin typeface="Open Sans"/>
              </a:rPr>
              <a:t>Lorem</a:t>
            </a:r>
            <a:r>
              <a:rPr lang="es-ES" b="0" i="0" dirty="0" smtClean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es-ES" b="0" i="0" dirty="0" err="1" smtClean="0">
                <a:solidFill>
                  <a:srgbClr val="000000"/>
                </a:solidFill>
                <a:effectLst/>
                <a:latin typeface="Open Sans"/>
              </a:rPr>
              <a:t>ipsum</a:t>
            </a:r>
            <a:r>
              <a:rPr lang="es-ES" b="0" i="0" dirty="0" smtClean="0">
                <a:solidFill>
                  <a:srgbClr val="000000"/>
                </a:solidFill>
                <a:effectLst/>
                <a:latin typeface="Open Sans"/>
              </a:rPr>
              <a:t> dolor </a:t>
            </a:r>
            <a:r>
              <a:rPr lang="es-ES" b="0" i="0" dirty="0" err="1" smtClean="0">
                <a:solidFill>
                  <a:srgbClr val="000000"/>
                </a:solidFill>
                <a:effectLst/>
                <a:latin typeface="Open Sans"/>
              </a:rPr>
              <a:t>sit</a:t>
            </a:r>
            <a:r>
              <a:rPr lang="es-ES" b="0" i="0" dirty="0" smtClean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es-ES" b="0" i="0" dirty="0" err="1" smtClean="0">
                <a:solidFill>
                  <a:srgbClr val="000000"/>
                </a:solidFill>
                <a:effectLst/>
                <a:latin typeface="Open Sans"/>
              </a:rPr>
              <a:t>amet</a:t>
            </a:r>
            <a:r>
              <a:rPr lang="es-ES" b="0" i="0" dirty="0" smtClean="0">
                <a:solidFill>
                  <a:srgbClr val="000000"/>
                </a:solidFill>
                <a:effectLst/>
                <a:latin typeface="Open Sans"/>
              </a:rPr>
              <a:t>, </a:t>
            </a:r>
            <a:r>
              <a:rPr lang="es-ES" b="0" i="0" dirty="0" err="1" smtClean="0">
                <a:solidFill>
                  <a:srgbClr val="000000"/>
                </a:solidFill>
                <a:effectLst/>
                <a:latin typeface="Open Sans"/>
              </a:rPr>
              <a:t>consectetur</a:t>
            </a:r>
            <a:r>
              <a:rPr lang="es-ES" b="0" i="0" dirty="0" smtClean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es-ES" b="0" i="0" dirty="0" err="1" smtClean="0">
                <a:solidFill>
                  <a:srgbClr val="000000"/>
                </a:solidFill>
                <a:effectLst/>
                <a:latin typeface="Open Sans"/>
              </a:rPr>
              <a:t>adipiscing</a:t>
            </a:r>
            <a:r>
              <a:rPr lang="es-ES" b="0" i="0" dirty="0" smtClean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es-ES" b="0" i="0" dirty="0" err="1" smtClean="0">
                <a:solidFill>
                  <a:srgbClr val="000000"/>
                </a:solidFill>
                <a:effectLst/>
                <a:latin typeface="Open Sans"/>
              </a:rPr>
              <a:t>elit</a:t>
            </a:r>
            <a:r>
              <a:rPr lang="es-ES" b="0" i="0" dirty="0" smtClean="0">
                <a:solidFill>
                  <a:srgbClr val="000000"/>
                </a:solidFill>
                <a:effectLst/>
                <a:latin typeface="Open Sans"/>
              </a:rPr>
              <a:t>. </a:t>
            </a:r>
            <a:r>
              <a:rPr lang="es-ES" b="0" i="0" dirty="0" err="1" smtClean="0">
                <a:solidFill>
                  <a:srgbClr val="000000"/>
                </a:solidFill>
                <a:effectLst/>
                <a:latin typeface="Open Sans"/>
              </a:rPr>
              <a:t>Duis</a:t>
            </a:r>
            <a:r>
              <a:rPr lang="es-ES" b="0" i="0" dirty="0" smtClean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es-ES" b="0" i="0" dirty="0" err="1" smtClean="0">
                <a:solidFill>
                  <a:srgbClr val="000000"/>
                </a:solidFill>
                <a:effectLst/>
                <a:latin typeface="Open Sans"/>
              </a:rPr>
              <a:t>iaculis</a:t>
            </a:r>
            <a:r>
              <a:rPr lang="es-ES" b="0" i="0" dirty="0" smtClean="0">
                <a:solidFill>
                  <a:srgbClr val="000000"/>
                </a:solidFill>
                <a:effectLst/>
                <a:latin typeface="Open Sans"/>
              </a:rPr>
              <a:t> vehicula </a:t>
            </a:r>
            <a:r>
              <a:rPr lang="es-ES" b="0" i="0" dirty="0" err="1" smtClean="0">
                <a:solidFill>
                  <a:srgbClr val="000000"/>
                </a:solidFill>
                <a:effectLst/>
                <a:latin typeface="Open Sans"/>
              </a:rPr>
              <a:t>nibh</a:t>
            </a:r>
            <a:r>
              <a:rPr lang="es-ES" b="0" i="0" dirty="0" smtClean="0">
                <a:solidFill>
                  <a:srgbClr val="000000"/>
                </a:solidFill>
                <a:effectLst/>
                <a:latin typeface="Open Sans"/>
              </a:rPr>
              <a:t>, at </a:t>
            </a:r>
            <a:r>
              <a:rPr lang="es-ES" b="0" i="0" dirty="0" err="1" smtClean="0">
                <a:solidFill>
                  <a:srgbClr val="000000"/>
                </a:solidFill>
                <a:effectLst/>
                <a:latin typeface="Open Sans"/>
              </a:rPr>
              <a:t>maximus</a:t>
            </a:r>
            <a:r>
              <a:rPr lang="es-ES" b="0" i="0" dirty="0" smtClean="0">
                <a:solidFill>
                  <a:srgbClr val="000000"/>
                </a:solidFill>
                <a:effectLst/>
                <a:latin typeface="Open Sans"/>
              </a:rPr>
              <a:t> nunc </a:t>
            </a:r>
            <a:r>
              <a:rPr lang="es-ES" b="0" i="0" dirty="0" err="1" smtClean="0">
                <a:solidFill>
                  <a:srgbClr val="000000"/>
                </a:solidFill>
                <a:effectLst/>
                <a:latin typeface="Open Sans"/>
              </a:rPr>
              <a:t>hendrerit</a:t>
            </a:r>
            <a:r>
              <a:rPr lang="es-ES" b="0" i="0" dirty="0" smtClean="0">
                <a:solidFill>
                  <a:srgbClr val="000000"/>
                </a:solidFill>
                <a:effectLst/>
                <a:latin typeface="Open Sans"/>
              </a:rPr>
              <a:t> non. </a:t>
            </a:r>
            <a:endParaRPr lang="es-ES" dirty="0"/>
          </a:p>
        </p:txBody>
      </p:sp>
      <p:sp>
        <p:nvSpPr>
          <p:cNvPr id="96" name="95 Marcador de posición de imagen"/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10693400" cy="2071688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43 Marcador de posición de imagen"/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0693400" cy="7562850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29" name="object 28"/>
          <p:cNvSpPr txBox="1"/>
          <p:nvPr userDrawn="1"/>
        </p:nvSpPr>
        <p:spPr>
          <a:xfrm>
            <a:off x="5658519" y="2745726"/>
            <a:ext cx="1461770" cy="423899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algn="ctr">
              <a:lnSpc>
                <a:spcPts val="3895"/>
              </a:lnSpc>
              <a:spcBef>
                <a:spcPts val="120"/>
              </a:spcBef>
            </a:pPr>
            <a:endParaRPr sz="1200" dirty="0">
              <a:latin typeface="Helvetica World"/>
              <a:cs typeface="Helvetica World"/>
            </a:endParaRPr>
          </a:p>
        </p:txBody>
      </p:sp>
      <p:sp>
        <p:nvSpPr>
          <p:cNvPr id="33" name="object 35"/>
          <p:cNvSpPr txBox="1"/>
          <p:nvPr userDrawn="1"/>
        </p:nvSpPr>
        <p:spPr>
          <a:xfrm>
            <a:off x="317500" y="7095726"/>
            <a:ext cx="342900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ES" sz="1400" b="1" dirty="0" smtClean="0">
                <a:solidFill>
                  <a:srgbClr val="FFFFFF"/>
                </a:solidFill>
                <a:cs typeface="Calibri"/>
              </a:rPr>
              <a:t>PICTURE BY: pexels-brett-sayles-4007613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35" name="34 Marcador de texto"/>
          <p:cNvSpPr>
            <a:spLocks noGrp="1"/>
          </p:cNvSpPr>
          <p:nvPr>
            <p:ph type="body" sz="quarter" idx="10" hasCustomPrompt="1"/>
          </p:nvPr>
        </p:nvSpPr>
        <p:spPr>
          <a:xfrm>
            <a:off x="5317956" y="963777"/>
            <a:ext cx="3297238" cy="755650"/>
          </a:xfrm>
          <a:prstGeom prst="rect">
            <a:avLst/>
          </a:prstGeom>
        </p:spPr>
        <p:txBody>
          <a:bodyPr/>
          <a:lstStyle>
            <a:lvl1pPr algn="r"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s-ES" dirty="0" smtClean="0"/>
              <a:t>OBJETIVOS</a:t>
            </a:r>
          </a:p>
        </p:txBody>
      </p:sp>
      <p:sp>
        <p:nvSpPr>
          <p:cNvPr id="40" name="36 Marcador de texto"/>
          <p:cNvSpPr>
            <a:spLocks noGrp="1"/>
          </p:cNvSpPr>
          <p:nvPr>
            <p:ph type="body" sz="quarter" idx="14" hasCustomPrompt="1"/>
          </p:nvPr>
        </p:nvSpPr>
        <p:spPr>
          <a:xfrm>
            <a:off x="5651500" y="2996173"/>
            <a:ext cx="1392238" cy="1281112"/>
          </a:xfrm>
          <a:prstGeom prst="rect">
            <a:avLst/>
          </a:prstGeom>
        </p:spPr>
        <p:txBody>
          <a:bodyPr/>
          <a:lstStyle>
            <a:lvl1pPr algn="ctr">
              <a:defRPr sz="1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s-ES" dirty="0" smtClean="0"/>
              <a:t>1.</a:t>
            </a:r>
          </a:p>
          <a:p>
            <a:pPr lvl="0"/>
            <a:r>
              <a:rPr lang="es-ES" dirty="0" smtClean="0"/>
              <a:t>Texto para objetivos</a:t>
            </a:r>
            <a:endParaRPr lang="es-ES" dirty="0"/>
          </a:p>
        </p:txBody>
      </p:sp>
      <p:sp>
        <p:nvSpPr>
          <p:cNvPr id="38" name="36 Marcador de texto"/>
          <p:cNvSpPr>
            <a:spLocks noGrp="1"/>
          </p:cNvSpPr>
          <p:nvPr>
            <p:ph type="body" sz="quarter" idx="12" hasCustomPrompt="1"/>
          </p:nvPr>
        </p:nvSpPr>
        <p:spPr>
          <a:xfrm>
            <a:off x="8038764" y="2933059"/>
            <a:ext cx="1392238" cy="1281112"/>
          </a:xfrm>
          <a:prstGeom prst="rect">
            <a:avLst/>
          </a:prstGeom>
        </p:spPr>
        <p:txBody>
          <a:bodyPr/>
          <a:lstStyle>
            <a:lvl1pPr algn="ctr">
              <a:defRPr sz="1400" baseline="0">
                <a:solidFill>
                  <a:srgbClr val="ED4B2B"/>
                </a:solidFill>
              </a:defRPr>
            </a:lvl1pPr>
          </a:lstStyle>
          <a:p>
            <a:pPr lvl="0"/>
            <a:r>
              <a:rPr lang="es-ES" dirty="0" smtClean="0"/>
              <a:t>2.</a:t>
            </a:r>
          </a:p>
          <a:p>
            <a:pPr lvl="0"/>
            <a:r>
              <a:rPr lang="es-ES" dirty="0" smtClean="0"/>
              <a:t>Texto para objetivos</a:t>
            </a:r>
            <a:endParaRPr lang="es-ES" dirty="0"/>
          </a:p>
        </p:txBody>
      </p:sp>
      <p:sp>
        <p:nvSpPr>
          <p:cNvPr id="37" name="36 Marcador de texto"/>
          <p:cNvSpPr>
            <a:spLocks noGrp="1"/>
          </p:cNvSpPr>
          <p:nvPr>
            <p:ph type="body" sz="quarter" idx="11" hasCustomPrompt="1"/>
          </p:nvPr>
        </p:nvSpPr>
        <p:spPr>
          <a:xfrm>
            <a:off x="8166100" y="5440122"/>
            <a:ext cx="1392238" cy="1281112"/>
          </a:xfrm>
          <a:prstGeom prst="rect">
            <a:avLst/>
          </a:prstGeom>
        </p:spPr>
        <p:txBody>
          <a:bodyPr/>
          <a:lstStyle>
            <a:lvl1pPr algn="ctr">
              <a:defRPr sz="1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s-ES" dirty="0" smtClean="0"/>
              <a:t>4.</a:t>
            </a:r>
          </a:p>
          <a:p>
            <a:pPr lvl="0"/>
            <a:r>
              <a:rPr lang="es-ES" dirty="0" smtClean="0"/>
              <a:t>Texto para objetivos</a:t>
            </a:r>
            <a:endParaRPr lang="es-ES" dirty="0"/>
          </a:p>
        </p:txBody>
      </p:sp>
      <p:sp>
        <p:nvSpPr>
          <p:cNvPr id="39" name="36 Marcador de texto"/>
          <p:cNvSpPr>
            <a:spLocks noGrp="1"/>
          </p:cNvSpPr>
          <p:nvPr>
            <p:ph type="body" sz="quarter" idx="13" hasCustomPrompt="1"/>
          </p:nvPr>
        </p:nvSpPr>
        <p:spPr>
          <a:xfrm>
            <a:off x="5693285" y="5440122"/>
            <a:ext cx="1392238" cy="1281112"/>
          </a:xfrm>
          <a:prstGeom prst="rect">
            <a:avLst/>
          </a:prstGeom>
        </p:spPr>
        <p:txBody>
          <a:bodyPr/>
          <a:lstStyle>
            <a:lvl1pPr algn="ctr">
              <a:defRPr sz="1400" baseline="0">
                <a:solidFill>
                  <a:srgbClr val="ED4B2B"/>
                </a:solidFill>
              </a:defRPr>
            </a:lvl1pPr>
          </a:lstStyle>
          <a:p>
            <a:pPr lvl="0"/>
            <a:r>
              <a:rPr lang="es-ES" dirty="0" smtClean="0"/>
              <a:t>3.</a:t>
            </a:r>
          </a:p>
          <a:p>
            <a:pPr lvl="0"/>
            <a:r>
              <a:rPr lang="es-ES" dirty="0" smtClean="0"/>
              <a:t>Texto para objetivos</a:t>
            </a:r>
            <a:endParaRPr lang="es-ES" dirty="0"/>
          </a:p>
        </p:txBody>
      </p:sp>
      <p:sp>
        <p:nvSpPr>
          <p:cNvPr id="50" name="49 Marcador de posición de imagen"/>
          <p:cNvSpPr>
            <a:spLocks noGrp="1"/>
          </p:cNvSpPr>
          <p:nvPr>
            <p:ph type="pic" sz="quarter" idx="16"/>
          </p:nvPr>
        </p:nvSpPr>
        <p:spPr>
          <a:xfrm>
            <a:off x="8775700" y="352425"/>
            <a:ext cx="1689100" cy="1905000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/>
          <p:cNvSpPr/>
          <p:nvPr userDrawn="1"/>
        </p:nvSpPr>
        <p:spPr>
          <a:xfrm>
            <a:off x="9640558" y="183032"/>
            <a:ext cx="518795" cy="508000"/>
          </a:xfrm>
          <a:custGeom>
            <a:avLst/>
            <a:gdLst/>
            <a:ahLst/>
            <a:cxnLst/>
            <a:rect l="l" t="t" r="r" b="b"/>
            <a:pathLst>
              <a:path w="518795" h="508000">
                <a:moveTo>
                  <a:pt x="300012" y="329018"/>
                </a:moveTo>
                <a:lnTo>
                  <a:pt x="297700" y="280022"/>
                </a:lnTo>
                <a:lnTo>
                  <a:pt x="283222" y="224142"/>
                </a:lnTo>
                <a:lnTo>
                  <a:pt x="263791" y="179705"/>
                </a:lnTo>
                <a:lnTo>
                  <a:pt x="238531" y="138557"/>
                </a:lnTo>
                <a:lnTo>
                  <a:pt x="208445" y="101904"/>
                </a:lnTo>
                <a:lnTo>
                  <a:pt x="174586" y="70929"/>
                </a:lnTo>
                <a:lnTo>
                  <a:pt x="141478" y="47853"/>
                </a:lnTo>
                <a:lnTo>
                  <a:pt x="107213" y="30226"/>
                </a:lnTo>
                <a:lnTo>
                  <a:pt x="36436" y="4965"/>
                </a:lnTo>
                <a:lnTo>
                  <a:pt x="29895" y="3162"/>
                </a:lnTo>
                <a:lnTo>
                  <a:pt x="24841" y="0"/>
                </a:lnTo>
                <a:lnTo>
                  <a:pt x="0" y="35814"/>
                </a:lnTo>
                <a:lnTo>
                  <a:pt x="1358" y="50317"/>
                </a:lnTo>
                <a:lnTo>
                  <a:pt x="4914" y="65112"/>
                </a:lnTo>
                <a:lnTo>
                  <a:pt x="9169" y="78206"/>
                </a:lnTo>
                <a:lnTo>
                  <a:pt x="13296" y="89281"/>
                </a:lnTo>
                <a:lnTo>
                  <a:pt x="43980" y="165849"/>
                </a:lnTo>
                <a:lnTo>
                  <a:pt x="60261" y="209067"/>
                </a:lnTo>
                <a:lnTo>
                  <a:pt x="76022" y="252539"/>
                </a:lnTo>
                <a:lnTo>
                  <a:pt x="127000" y="396646"/>
                </a:lnTo>
                <a:lnTo>
                  <a:pt x="137795" y="429577"/>
                </a:lnTo>
                <a:lnTo>
                  <a:pt x="153403" y="469480"/>
                </a:lnTo>
                <a:lnTo>
                  <a:pt x="174294" y="500697"/>
                </a:lnTo>
                <a:lnTo>
                  <a:pt x="200990" y="507568"/>
                </a:lnTo>
                <a:lnTo>
                  <a:pt x="207391" y="504075"/>
                </a:lnTo>
                <a:lnTo>
                  <a:pt x="251548" y="450380"/>
                </a:lnTo>
                <a:lnTo>
                  <a:pt x="275183" y="412635"/>
                </a:lnTo>
                <a:lnTo>
                  <a:pt x="291934" y="372706"/>
                </a:lnTo>
                <a:lnTo>
                  <a:pt x="300012" y="329018"/>
                </a:lnTo>
                <a:close/>
              </a:path>
              <a:path w="518795" h="508000">
                <a:moveTo>
                  <a:pt x="518426" y="152844"/>
                </a:moveTo>
                <a:lnTo>
                  <a:pt x="517702" y="95897"/>
                </a:lnTo>
                <a:lnTo>
                  <a:pt x="516331" y="55587"/>
                </a:lnTo>
                <a:lnTo>
                  <a:pt x="474459" y="39141"/>
                </a:lnTo>
                <a:lnTo>
                  <a:pt x="467639" y="44005"/>
                </a:lnTo>
                <a:lnTo>
                  <a:pt x="463283" y="51206"/>
                </a:lnTo>
                <a:lnTo>
                  <a:pt x="460476" y="59855"/>
                </a:lnTo>
                <a:lnTo>
                  <a:pt x="458317" y="69075"/>
                </a:lnTo>
                <a:lnTo>
                  <a:pt x="461911" y="109042"/>
                </a:lnTo>
                <a:lnTo>
                  <a:pt x="464705" y="158356"/>
                </a:lnTo>
                <a:lnTo>
                  <a:pt x="465785" y="210515"/>
                </a:lnTo>
                <a:lnTo>
                  <a:pt x="464235" y="259016"/>
                </a:lnTo>
                <a:lnTo>
                  <a:pt x="459155" y="297370"/>
                </a:lnTo>
                <a:lnTo>
                  <a:pt x="444588" y="348792"/>
                </a:lnTo>
                <a:lnTo>
                  <a:pt x="431634" y="356755"/>
                </a:lnTo>
                <a:lnTo>
                  <a:pt x="419823" y="349199"/>
                </a:lnTo>
                <a:lnTo>
                  <a:pt x="405892" y="303517"/>
                </a:lnTo>
                <a:lnTo>
                  <a:pt x="400304" y="255993"/>
                </a:lnTo>
                <a:lnTo>
                  <a:pt x="395757" y="208368"/>
                </a:lnTo>
                <a:lnTo>
                  <a:pt x="391502" y="165011"/>
                </a:lnTo>
                <a:lnTo>
                  <a:pt x="387565" y="121615"/>
                </a:lnTo>
                <a:lnTo>
                  <a:pt x="384263" y="78155"/>
                </a:lnTo>
                <a:lnTo>
                  <a:pt x="381914" y="34594"/>
                </a:lnTo>
                <a:lnTo>
                  <a:pt x="372262" y="25641"/>
                </a:lnTo>
                <a:lnTo>
                  <a:pt x="360235" y="22479"/>
                </a:lnTo>
                <a:lnTo>
                  <a:pt x="347510" y="22453"/>
                </a:lnTo>
                <a:lnTo>
                  <a:pt x="335737" y="22885"/>
                </a:lnTo>
                <a:lnTo>
                  <a:pt x="326491" y="32905"/>
                </a:lnTo>
                <a:lnTo>
                  <a:pt x="323392" y="48044"/>
                </a:lnTo>
                <a:lnTo>
                  <a:pt x="323811" y="65239"/>
                </a:lnTo>
                <a:lnTo>
                  <a:pt x="325170" y="81445"/>
                </a:lnTo>
                <a:lnTo>
                  <a:pt x="328218" y="130213"/>
                </a:lnTo>
                <a:lnTo>
                  <a:pt x="331787" y="179082"/>
                </a:lnTo>
                <a:lnTo>
                  <a:pt x="335876" y="227914"/>
                </a:lnTo>
                <a:lnTo>
                  <a:pt x="340448" y="276529"/>
                </a:lnTo>
                <a:lnTo>
                  <a:pt x="346671" y="323913"/>
                </a:lnTo>
                <a:lnTo>
                  <a:pt x="358419" y="365747"/>
                </a:lnTo>
                <a:lnTo>
                  <a:pt x="379933" y="398881"/>
                </a:lnTo>
                <a:lnTo>
                  <a:pt x="415429" y="420179"/>
                </a:lnTo>
                <a:lnTo>
                  <a:pt x="436003" y="423684"/>
                </a:lnTo>
                <a:lnTo>
                  <a:pt x="443026" y="423443"/>
                </a:lnTo>
                <a:lnTo>
                  <a:pt x="478701" y="406603"/>
                </a:lnTo>
                <a:lnTo>
                  <a:pt x="503224" y="370268"/>
                </a:lnTo>
                <a:lnTo>
                  <a:pt x="515594" y="281305"/>
                </a:lnTo>
                <a:lnTo>
                  <a:pt x="517906" y="217601"/>
                </a:lnTo>
                <a:lnTo>
                  <a:pt x="518426" y="152844"/>
                </a:lnTo>
                <a:close/>
              </a:path>
            </a:pathLst>
          </a:custGeom>
          <a:solidFill>
            <a:srgbClr val="FE5C34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" name="object 3"/>
          <p:cNvGrpSpPr/>
          <p:nvPr userDrawn="1"/>
        </p:nvGrpSpPr>
        <p:grpSpPr>
          <a:xfrm>
            <a:off x="9805670" y="272000"/>
            <a:ext cx="646430" cy="890905"/>
            <a:chOff x="9461652" y="272000"/>
            <a:chExt cx="646430" cy="890905"/>
          </a:xfrm>
        </p:grpSpPr>
        <p:sp>
          <p:nvSpPr>
            <p:cNvPr id="7" name="object 4"/>
            <p:cNvSpPr/>
            <p:nvPr/>
          </p:nvSpPr>
          <p:spPr>
            <a:xfrm>
              <a:off x="9861373" y="272000"/>
              <a:ext cx="246379" cy="382905"/>
            </a:xfrm>
            <a:custGeom>
              <a:avLst/>
              <a:gdLst/>
              <a:ahLst/>
              <a:cxnLst/>
              <a:rect l="l" t="t" r="r" b="b"/>
              <a:pathLst>
                <a:path w="246379" h="382905">
                  <a:moveTo>
                    <a:pt x="129913" y="0"/>
                  </a:moveTo>
                  <a:lnTo>
                    <a:pt x="118047" y="2892"/>
                  </a:lnTo>
                  <a:lnTo>
                    <a:pt x="110001" y="13515"/>
                  </a:lnTo>
                  <a:lnTo>
                    <a:pt x="100300" y="41753"/>
                  </a:lnTo>
                  <a:lnTo>
                    <a:pt x="80065" y="98219"/>
                  </a:lnTo>
                  <a:lnTo>
                    <a:pt x="70364" y="126457"/>
                  </a:lnTo>
                  <a:lnTo>
                    <a:pt x="58741" y="162307"/>
                  </a:lnTo>
                  <a:lnTo>
                    <a:pt x="36133" y="233952"/>
                  </a:lnTo>
                  <a:lnTo>
                    <a:pt x="24631" y="269446"/>
                  </a:lnTo>
                  <a:lnTo>
                    <a:pt x="19747" y="282348"/>
                  </a:lnTo>
                  <a:lnTo>
                    <a:pt x="8751" y="307477"/>
                  </a:lnTo>
                  <a:lnTo>
                    <a:pt x="3867" y="320373"/>
                  </a:lnTo>
                  <a:lnTo>
                    <a:pt x="991" y="331190"/>
                  </a:lnTo>
                  <a:lnTo>
                    <a:pt x="0" y="341652"/>
                  </a:lnTo>
                  <a:lnTo>
                    <a:pt x="1570" y="351266"/>
                  </a:lnTo>
                  <a:lnTo>
                    <a:pt x="6381" y="359540"/>
                  </a:lnTo>
                  <a:lnTo>
                    <a:pt x="7181" y="360479"/>
                  </a:lnTo>
                  <a:lnTo>
                    <a:pt x="11042" y="363858"/>
                  </a:lnTo>
                  <a:lnTo>
                    <a:pt x="20202" y="367113"/>
                  </a:lnTo>
                  <a:lnTo>
                    <a:pt x="44049" y="376202"/>
                  </a:lnTo>
                  <a:lnTo>
                    <a:pt x="75087" y="382362"/>
                  </a:lnTo>
                  <a:lnTo>
                    <a:pt x="108415" y="381769"/>
                  </a:lnTo>
                  <a:lnTo>
                    <a:pt x="141878" y="374822"/>
                  </a:lnTo>
                  <a:lnTo>
                    <a:pt x="191813" y="349708"/>
                  </a:lnTo>
                  <a:lnTo>
                    <a:pt x="219879" y="313971"/>
                  </a:lnTo>
                  <a:lnTo>
                    <a:pt x="234119" y="260028"/>
                  </a:lnTo>
                  <a:lnTo>
                    <a:pt x="229223" y="229970"/>
                  </a:lnTo>
                  <a:lnTo>
                    <a:pt x="216843" y="203705"/>
                  </a:lnTo>
                  <a:lnTo>
                    <a:pt x="199142" y="183784"/>
                  </a:lnTo>
                  <a:lnTo>
                    <a:pt x="206847" y="176250"/>
                  </a:lnTo>
                  <a:lnTo>
                    <a:pt x="241484" y="129543"/>
                  </a:lnTo>
                  <a:lnTo>
                    <a:pt x="246348" y="99799"/>
                  </a:lnTo>
                  <a:lnTo>
                    <a:pt x="237150" y="60872"/>
                  </a:lnTo>
                  <a:lnTo>
                    <a:pt x="214912" y="34345"/>
                  </a:lnTo>
                  <a:lnTo>
                    <a:pt x="185126" y="16812"/>
                  </a:lnTo>
                  <a:lnTo>
                    <a:pt x="153282" y="4867"/>
                  </a:lnTo>
                  <a:lnTo>
                    <a:pt x="142642" y="1703"/>
                  </a:lnTo>
                  <a:lnTo>
                    <a:pt x="129913" y="0"/>
                  </a:lnTo>
                  <a:close/>
                </a:path>
              </a:pathLst>
            </a:custGeom>
            <a:solidFill>
              <a:srgbClr val="FE5C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5"/>
            <p:cNvSpPr/>
            <p:nvPr/>
          </p:nvSpPr>
          <p:spPr>
            <a:xfrm>
              <a:off x="9461652" y="649446"/>
              <a:ext cx="513080" cy="513080"/>
            </a:xfrm>
            <a:custGeom>
              <a:avLst/>
              <a:gdLst/>
              <a:ahLst/>
              <a:cxnLst/>
              <a:rect l="l" t="t" r="r" b="b"/>
              <a:pathLst>
                <a:path w="513079" h="513080">
                  <a:moveTo>
                    <a:pt x="234597" y="0"/>
                  </a:moveTo>
                  <a:lnTo>
                    <a:pt x="187396" y="2626"/>
                  </a:lnTo>
                  <a:lnTo>
                    <a:pt x="143045" y="17030"/>
                  </a:lnTo>
                  <a:lnTo>
                    <a:pt x="103767" y="42163"/>
                  </a:lnTo>
                  <a:lnTo>
                    <a:pt x="71784" y="76974"/>
                  </a:lnTo>
                  <a:lnTo>
                    <a:pt x="49317" y="120413"/>
                  </a:lnTo>
                  <a:lnTo>
                    <a:pt x="9985" y="230281"/>
                  </a:lnTo>
                  <a:lnTo>
                    <a:pt x="0" y="275624"/>
                  </a:lnTo>
                  <a:lnTo>
                    <a:pt x="1622" y="320485"/>
                  </a:lnTo>
                  <a:lnTo>
                    <a:pt x="13944" y="362982"/>
                  </a:lnTo>
                  <a:lnTo>
                    <a:pt x="36055" y="401232"/>
                  </a:lnTo>
                  <a:lnTo>
                    <a:pt x="67047" y="433354"/>
                  </a:lnTo>
                  <a:lnTo>
                    <a:pt x="45334" y="457470"/>
                  </a:lnTo>
                  <a:lnTo>
                    <a:pt x="24275" y="469429"/>
                  </a:lnTo>
                  <a:lnTo>
                    <a:pt x="8352" y="473485"/>
                  </a:lnTo>
                  <a:lnTo>
                    <a:pt x="2048" y="473892"/>
                  </a:lnTo>
                  <a:lnTo>
                    <a:pt x="41616" y="490049"/>
                  </a:lnTo>
                  <a:lnTo>
                    <a:pt x="75721" y="488673"/>
                  </a:lnTo>
                  <a:lnTo>
                    <a:pt x="102796" y="477380"/>
                  </a:lnTo>
                  <a:lnTo>
                    <a:pt x="121276" y="463783"/>
                  </a:lnTo>
                  <a:lnTo>
                    <a:pt x="230051" y="502721"/>
                  </a:lnTo>
                  <a:lnTo>
                    <a:pt x="277886" y="512929"/>
                  </a:lnTo>
                  <a:lnTo>
                    <a:pt x="325090" y="510307"/>
                  </a:lnTo>
                  <a:lnTo>
                    <a:pt x="369443" y="495904"/>
                  </a:lnTo>
                  <a:lnTo>
                    <a:pt x="408722" y="470772"/>
                  </a:lnTo>
                  <a:lnTo>
                    <a:pt x="440706" y="435962"/>
                  </a:lnTo>
                  <a:lnTo>
                    <a:pt x="463172" y="392523"/>
                  </a:lnTo>
                  <a:lnTo>
                    <a:pt x="502504" y="282655"/>
                  </a:lnTo>
                  <a:lnTo>
                    <a:pt x="512707" y="234826"/>
                  </a:lnTo>
                  <a:lnTo>
                    <a:pt x="510081" y="187625"/>
                  </a:lnTo>
                  <a:lnTo>
                    <a:pt x="495676" y="143273"/>
                  </a:lnTo>
                  <a:lnTo>
                    <a:pt x="470543" y="103993"/>
                  </a:lnTo>
                  <a:lnTo>
                    <a:pt x="435732" y="72006"/>
                  </a:lnTo>
                  <a:lnTo>
                    <a:pt x="392294" y="49534"/>
                  </a:lnTo>
                  <a:lnTo>
                    <a:pt x="282426" y="10202"/>
                  </a:lnTo>
                  <a:lnTo>
                    <a:pt x="234597" y="0"/>
                  </a:lnTo>
                  <a:close/>
                </a:path>
              </a:pathLst>
            </a:custGeom>
            <a:solidFill>
              <a:srgbClr val="FE99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537399" y="773682"/>
              <a:ext cx="336128" cy="278117"/>
            </a:xfrm>
            <a:prstGeom prst="rect">
              <a:avLst/>
            </a:prstGeom>
          </p:spPr>
        </p:pic>
      </p:grpSp>
      <p:sp>
        <p:nvSpPr>
          <p:cNvPr id="10" name="object 26"/>
          <p:cNvSpPr/>
          <p:nvPr userDrawn="1"/>
        </p:nvSpPr>
        <p:spPr>
          <a:xfrm>
            <a:off x="442968" y="1151797"/>
            <a:ext cx="8938260" cy="0"/>
          </a:xfrm>
          <a:custGeom>
            <a:avLst/>
            <a:gdLst/>
            <a:ahLst/>
            <a:cxnLst/>
            <a:rect l="l" t="t" r="r" b="b"/>
            <a:pathLst>
              <a:path w="8938260">
                <a:moveTo>
                  <a:pt x="8938006" y="0"/>
                </a:moveTo>
                <a:lnTo>
                  <a:pt x="0" y="0"/>
                </a:lnTo>
              </a:path>
            </a:pathLst>
          </a:custGeom>
          <a:solidFill>
            <a:srgbClr val="FE5C3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26 Título"/>
          <p:cNvSpPr>
            <a:spLocks noGrp="1"/>
          </p:cNvSpPr>
          <p:nvPr>
            <p:ph type="title" idx="4294967295" hasCustomPrompt="1"/>
          </p:nvPr>
        </p:nvSpPr>
        <p:spPr>
          <a:xfrm>
            <a:off x="1917700" y="551662"/>
            <a:ext cx="7557521" cy="500137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algn="r"/>
            <a:r>
              <a:rPr lang="es-ES" dirty="0" smtClean="0"/>
              <a:t>TÍTULO DIAPOSITIVA</a:t>
            </a:r>
            <a:endParaRPr lang="es-ES" dirty="0"/>
          </a:p>
        </p:txBody>
      </p:sp>
      <p:sp>
        <p:nvSpPr>
          <p:cNvPr id="15" name="14 Marcador de posición de imagen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356100" cy="7562850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17" name="16 Marcador de texto"/>
          <p:cNvSpPr>
            <a:spLocks noGrp="1"/>
          </p:cNvSpPr>
          <p:nvPr>
            <p:ph type="body" sz="quarter" idx="11"/>
          </p:nvPr>
        </p:nvSpPr>
        <p:spPr>
          <a:xfrm>
            <a:off x="4737100" y="1495425"/>
            <a:ext cx="5422900" cy="5791200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2"/>
          <p:cNvPicPr/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225402" y="6682571"/>
            <a:ext cx="2100604" cy="446585"/>
          </a:xfrm>
          <a:prstGeom prst="rect">
            <a:avLst/>
          </a:prstGeom>
        </p:spPr>
      </p:pic>
      <p:grpSp>
        <p:nvGrpSpPr>
          <p:cNvPr id="49" name="48 Grupo"/>
          <p:cNvGrpSpPr/>
          <p:nvPr userDrawn="1"/>
        </p:nvGrpSpPr>
        <p:grpSpPr>
          <a:xfrm>
            <a:off x="4959158" y="2625923"/>
            <a:ext cx="1252855" cy="1380490"/>
            <a:chOff x="4959158" y="2625923"/>
            <a:chExt cx="1252855" cy="1380490"/>
          </a:xfrm>
        </p:grpSpPr>
        <p:grpSp>
          <p:nvGrpSpPr>
            <p:cNvPr id="4" name="object 3"/>
            <p:cNvGrpSpPr/>
            <p:nvPr userDrawn="1"/>
          </p:nvGrpSpPr>
          <p:grpSpPr>
            <a:xfrm>
              <a:off x="4959158" y="2625923"/>
              <a:ext cx="1252855" cy="1380490"/>
              <a:chOff x="4959158" y="2625923"/>
              <a:chExt cx="1252855" cy="1380490"/>
            </a:xfrm>
          </p:grpSpPr>
          <p:sp>
            <p:nvSpPr>
              <p:cNvPr id="5" name="object 4"/>
              <p:cNvSpPr/>
              <p:nvPr/>
            </p:nvSpPr>
            <p:spPr>
              <a:xfrm>
                <a:off x="4959158" y="2625923"/>
                <a:ext cx="1252855" cy="1252855"/>
              </a:xfrm>
              <a:custGeom>
                <a:avLst/>
                <a:gdLst/>
                <a:ahLst/>
                <a:cxnLst/>
                <a:rect l="l" t="t" r="r" b="b"/>
                <a:pathLst>
                  <a:path w="1252854" h="1252854">
                    <a:moveTo>
                      <a:pt x="626287" y="0"/>
                    </a:moveTo>
                    <a:lnTo>
                      <a:pt x="577344" y="1884"/>
                    </a:lnTo>
                    <a:lnTo>
                      <a:pt x="529431" y="7444"/>
                    </a:lnTo>
                    <a:lnTo>
                      <a:pt x="482687" y="16540"/>
                    </a:lnTo>
                    <a:lnTo>
                      <a:pt x="437251" y="29034"/>
                    </a:lnTo>
                    <a:lnTo>
                      <a:pt x="393264" y="44786"/>
                    </a:lnTo>
                    <a:lnTo>
                      <a:pt x="350864" y="63657"/>
                    </a:lnTo>
                    <a:lnTo>
                      <a:pt x="310190" y="85508"/>
                    </a:lnTo>
                    <a:lnTo>
                      <a:pt x="271382" y="110198"/>
                    </a:lnTo>
                    <a:lnTo>
                      <a:pt x="234578" y="137590"/>
                    </a:lnTo>
                    <a:lnTo>
                      <a:pt x="199919" y="167544"/>
                    </a:lnTo>
                    <a:lnTo>
                      <a:pt x="167543" y="199921"/>
                    </a:lnTo>
                    <a:lnTo>
                      <a:pt x="137589" y="234581"/>
                    </a:lnTo>
                    <a:lnTo>
                      <a:pt x="110198" y="271385"/>
                    </a:lnTo>
                    <a:lnTo>
                      <a:pt x="85507" y="310194"/>
                    </a:lnTo>
                    <a:lnTo>
                      <a:pt x="63657" y="350868"/>
                    </a:lnTo>
                    <a:lnTo>
                      <a:pt x="44786" y="393270"/>
                    </a:lnTo>
                    <a:lnTo>
                      <a:pt x="29034" y="437258"/>
                    </a:lnTo>
                    <a:lnTo>
                      <a:pt x="16540" y="482695"/>
                    </a:lnTo>
                    <a:lnTo>
                      <a:pt x="7444" y="529440"/>
                    </a:lnTo>
                    <a:lnTo>
                      <a:pt x="1884" y="577355"/>
                    </a:lnTo>
                    <a:lnTo>
                      <a:pt x="0" y="626300"/>
                    </a:lnTo>
                    <a:lnTo>
                      <a:pt x="1884" y="675245"/>
                    </a:lnTo>
                    <a:lnTo>
                      <a:pt x="7444" y="723160"/>
                    </a:lnTo>
                    <a:lnTo>
                      <a:pt x="16540" y="769905"/>
                    </a:lnTo>
                    <a:lnTo>
                      <a:pt x="29034" y="815342"/>
                    </a:lnTo>
                    <a:lnTo>
                      <a:pt x="44786" y="859330"/>
                    </a:lnTo>
                    <a:lnTo>
                      <a:pt x="63657" y="901732"/>
                    </a:lnTo>
                    <a:lnTo>
                      <a:pt x="85507" y="942406"/>
                    </a:lnTo>
                    <a:lnTo>
                      <a:pt x="110198" y="981215"/>
                    </a:lnTo>
                    <a:lnTo>
                      <a:pt x="137589" y="1018019"/>
                    </a:lnTo>
                    <a:lnTo>
                      <a:pt x="167543" y="1052679"/>
                    </a:lnTo>
                    <a:lnTo>
                      <a:pt x="199919" y="1085056"/>
                    </a:lnTo>
                    <a:lnTo>
                      <a:pt x="234578" y="1115010"/>
                    </a:lnTo>
                    <a:lnTo>
                      <a:pt x="271382" y="1142402"/>
                    </a:lnTo>
                    <a:lnTo>
                      <a:pt x="310190" y="1167092"/>
                    </a:lnTo>
                    <a:lnTo>
                      <a:pt x="350864" y="1188943"/>
                    </a:lnTo>
                    <a:lnTo>
                      <a:pt x="393264" y="1207814"/>
                    </a:lnTo>
                    <a:lnTo>
                      <a:pt x="437251" y="1223566"/>
                    </a:lnTo>
                    <a:lnTo>
                      <a:pt x="482687" y="1236060"/>
                    </a:lnTo>
                    <a:lnTo>
                      <a:pt x="529431" y="1245156"/>
                    </a:lnTo>
                    <a:lnTo>
                      <a:pt x="577344" y="1250716"/>
                    </a:lnTo>
                    <a:lnTo>
                      <a:pt x="626287" y="1252601"/>
                    </a:lnTo>
                    <a:lnTo>
                      <a:pt x="675232" y="1250716"/>
                    </a:lnTo>
                    <a:lnTo>
                      <a:pt x="723147" y="1245156"/>
                    </a:lnTo>
                    <a:lnTo>
                      <a:pt x="769893" y="1236060"/>
                    </a:lnTo>
                    <a:lnTo>
                      <a:pt x="815329" y="1223566"/>
                    </a:lnTo>
                    <a:lnTo>
                      <a:pt x="859318" y="1207814"/>
                    </a:lnTo>
                    <a:lnTo>
                      <a:pt x="901719" y="1188943"/>
                    </a:lnTo>
                    <a:lnTo>
                      <a:pt x="942394" y="1167092"/>
                    </a:lnTo>
                    <a:lnTo>
                      <a:pt x="981203" y="1142402"/>
                    </a:lnTo>
                    <a:lnTo>
                      <a:pt x="1018007" y="1115010"/>
                    </a:lnTo>
                    <a:lnTo>
                      <a:pt x="1052667" y="1085056"/>
                    </a:lnTo>
                    <a:lnTo>
                      <a:pt x="1085043" y="1052679"/>
                    </a:lnTo>
                    <a:lnTo>
                      <a:pt x="1114997" y="1018019"/>
                    </a:lnTo>
                    <a:lnTo>
                      <a:pt x="1142389" y="981215"/>
                    </a:lnTo>
                    <a:lnTo>
                      <a:pt x="1167080" y="942406"/>
                    </a:lnTo>
                    <a:lnTo>
                      <a:pt x="1188930" y="901732"/>
                    </a:lnTo>
                    <a:lnTo>
                      <a:pt x="1207801" y="859330"/>
                    </a:lnTo>
                    <a:lnTo>
                      <a:pt x="1223553" y="815342"/>
                    </a:lnTo>
                    <a:lnTo>
                      <a:pt x="1236047" y="769905"/>
                    </a:lnTo>
                    <a:lnTo>
                      <a:pt x="1245143" y="723160"/>
                    </a:lnTo>
                    <a:lnTo>
                      <a:pt x="1250704" y="675245"/>
                    </a:lnTo>
                    <a:lnTo>
                      <a:pt x="1252588" y="626300"/>
                    </a:lnTo>
                    <a:lnTo>
                      <a:pt x="1250704" y="577355"/>
                    </a:lnTo>
                    <a:lnTo>
                      <a:pt x="1245143" y="529440"/>
                    </a:lnTo>
                    <a:lnTo>
                      <a:pt x="1236047" y="482695"/>
                    </a:lnTo>
                    <a:lnTo>
                      <a:pt x="1223553" y="437258"/>
                    </a:lnTo>
                    <a:lnTo>
                      <a:pt x="1207801" y="393270"/>
                    </a:lnTo>
                    <a:lnTo>
                      <a:pt x="1188930" y="350868"/>
                    </a:lnTo>
                    <a:lnTo>
                      <a:pt x="1167080" y="310194"/>
                    </a:lnTo>
                    <a:lnTo>
                      <a:pt x="1142389" y="271385"/>
                    </a:lnTo>
                    <a:lnTo>
                      <a:pt x="1114997" y="234581"/>
                    </a:lnTo>
                    <a:lnTo>
                      <a:pt x="1085043" y="199921"/>
                    </a:lnTo>
                    <a:lnTo>
                      <a:pt x="1052667" y="167544"/>
                    </a:lnTo>
                    <a:lnTo>
                      <a:pt x="1018007" y="137590"/>
                    </a:lnTo>
                    <a:lnTo>
                      <a:pt x="981203" y="110198"/>
                    </a:lnTo>
                    <a:lnTo>
                      <a:pt x="942394" y="85508"/>
                    </a:lnTo>
                    <a:lnTo>
                      <a:pt x="901719" y="63657"/>
                    </a:lnTo>
                    <a:lnTo>
                      <a:pt x="859318" y="44786"/>
                    </a:lnTo>
                    <a:lnTo>
                      <a:pt x="815329" y="29034"/>
                    </a:lnTo>
                    <a:lnTo>
                      <a:pt x="769893" y="16540"/>
                    </a:lnTo>
                    <a:lnTo>
                      <a:pt x="723147" y="7444"/>
                    </a:lnTo>
                    <a:lnTo>
                      <a:pt x="675232" y="1884"/>
                    </a:lnTo>
                    <a:lnTo>
                      <a:pt x="626287" y="0"/>
                    </a:lnTo>
                    <a:close/>
                  </a:path>
                </a:pathLst>
              </a:custGeom>
              <a:solidFill>
                <a:srgbClr val="FE5C34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" name="object 5"/>
              <p:cNvSpPr/>
              <p:nvPr/>
            </p:nvSpPr>
            <p:spPr>
              <a:xfrm>
                <a:off x="5095671" y="2960255"/>
                <a:ext cx="866775" cy="542290"/>
              </a:xfrm>
              <a:custGeom>
                <a:avLst/>
                <a:gdLst/>
                <a:ahLst/>
                <a:cxnLst/>
                <a:rect l="l" t="t" r="r" b="b"/>
                <a:pathLst>
                  <a:path w="866775" h="542289">
                    <a:moveTo>
                      <a:pt x="320548" y="351523"/>
                    </a:moveTo>
                    <a:lnTo>
                      <a:pt x="318058" y="299161"/>
                    </a:lnTo>
                    <a:lnTo>
                      <a:pt x="302590" y="239471"/>
                    </a:lnTo>
                    <a:lnTo>
                      <a:pt x="281838" y="191998"/>
                    </a:lnTo>
                    <a:lnTo>
                      <a:pt x="254838" y="148043"/>
                    </a:lnTo>
                    <a:lnTo>
                      <a:pt x="222707" y="108889"/>
                    </a:lnTo>
                    <a:lnTo>
                      <a:pt x="186537" y="75793"/>
                    </a:lnTo>
                    <a:lnTo>
                      <a:pt x="151155" y="51130"/>
                    </a:lnTo>
                    <a:lnTo>
                      <a:pt x="114554" y="32296"/>
                    </a:lnTo>
                    <a:lnTo>
                      <a:pt x="77038" y="17576"/>
                    </a:lnTo>
                    <a:lnTo>
                      <a:pt x="38938" y="5308"/>
                    </a:lnTo>
                    <a:lnTo>
                      <a:pt x="31940" y="3378"/>
                    </a:lnTo>
                    <a:lnTo>
                      <a:pt x="26543" y="0"/>
                    </a:lnTo>
                    <a:lnTo>
                      <a:pt x="0" y="38265"/>
                    </a:lnTo>
                    <a:lnTo>
                      <a:pt x="1460" y="53759"/>
                    </a:lnTo>
                    <a:lnTo>
                      <a:pt x="5270" y="69570"/>
                    </a:lnTo>
                    <a:lnTo>
                      <a:pt x="9804" y="83566"/>
                    </a:lnTo>
                    <a:lnTo>
                      <a:pt x="14211" y="95389"/>
                    </a:lnTo>
                    <a:lnTo>
                      <a:pt x="46990" y="177190"/>
                    </a:lnTo>
                    <a:lnTo>
                      <a:pt x="64376" y="223367"/>
                    </a:lnTo>
                    <a:lnTo>
                      <a:pt x="81229" y="269811"/>
                    </a:lnTo>
                    <a:lnTo>
                      <a:pt x="135686" y="423773"/>
                    </a:lnTo>
                    <a:lnTo>
                      <a:pt x="147218" y="458965"/>
                    </a:lnTo>
                    <a:lnTo>
                      <a:pt x="163893" y="501599"/>
                    </a:lnTo>
                    <a:lnTo>
                      <a:pt x="186220" y="534949"/>
                    </a:lnTo>
                    <a:lnTo>
                      <a:pt x="214744" y="542290"/>
                    </a:lnTo>
                    <a:lnTo>
                      <a:pt x="221589" y="538556"/>
                    </a:lnTo>
                    <a:lnTo>
                      <a:pt x="268757" y="481190"/>
                    </a:lnTo>
                    <a:lnTo>
                      <a:pt x="294017" y="440867"/>
                    </a:lnTo>
                    <a:lnTo>
                      <a:pt x="311899" y="398195"/>
                    </a:lnTo>
                    <a:lnTo>
                      <a:pt x="320548" y="351523"/>
                    </a:lnTo>
                    <a:close/>
                  </a:path>
                  <a:path w="866775" h="542289">
                    <a:moveTo>
                      <a:pt x="553770" y="144653"/>
                    </a:moveTo>
                    <a:lnTo>
                      <a:pt x="552932" y="94996"/>
                    </a:lnTo>
                    <a:lnTo>
                      <a:pt x="543115" y="48412"/>
                    </a:lnTo>
                    <a:lnTo>
                      <a:pt x="506907" y="41833"/>
                    </a:lnTo>
                    <a:lnTo>
                      <a:pt x="499618" y="47028"/>
                    </a:lnTo>
                    <a:lnTo>
                      <a:pt x="494969" y="54711"/>
                    </a:lnTo>
                    <a:lnTo>
                      <a:pt x="491985" y="63944"/>
                    </a:lnTo>
                    <a:lnTo>
                      <a:pt x="489661" y="73812"/>
                    </a:lnTo>
                    <a:lnTo>
                      <a:pt x="493509" y="116497"/>
                    </a:lnTo>
                    <a:lnTo>
                      <a:pt x="496493" y="169189"/>
                    </a:lnTo>
                    <a:lnTo>
                      <a:pt x="497636" y="224917"/>
                    </a:lnTo>
                    <a:lnTo>
                      <a:pt x="495985" y="276733"/>
                    </a:lnTo>
                    <a:lnTo>
                      <a:pt x="490562" y="317715"/>
                    </a:lnTo>
                    <a:lnTo>
                      <a:pt x="482511" y="354965"/>
                    </a:lnTo>
                    <a:lnTo>
                      <a:pt x="461149" y="381165"/>
                    </a:lnTo>
                    <a:lnTo>
                      <a:pt x="448538" y="373087"/>
                    </a:lnTo>
                    <a:lnTo>
                      <a:pt x="433641" y="324281"/>
                    </a:lnTo>
                    <a:lnTo>
                      <a:pt x="427685" y="273494"/>
                    </a:lnTo>
                    <a:lnTo>
                      <a:pt x="422821" y="222631"/>
                    </a:lnTo>
                    <a:lnTo>
                      <a:pt x="418287" y="176301"/>
                    </a:lnTo>
                    <a:lnTo>
                      <a:pt x="414070" y="129933"/>
                    </a:lnTo>
                    <a:lnTo>
                      <a:pt x="410552" y="83502"/>
                    </a:lnTo>
                    <a:lnTo>
                      <a:pt x="408038" y="36982"/>
                    </a:lnTo>
                    <a:lnTo>
                      <a:pt x="397725" y="27406"/>
                    </a:lnTo>
                    <a:lnTo>
                      <a:pt x="384886" y="24015"/>
                    </a:lnTo>
                    <a:lnTo>
                      <a:pt x="371284" y="23990"/>
                    </a:lnTo>
                    <a:lnTo>
                      <a:pt x="358686" y="24460"/>
                    </a:lnTo>
                    <a:lnTo>
                      <a:pt x="348830" y="35166"/>
                    </a:lnTo>
                    <a:lnTo>
                      <a:pt x="345516" y="51333"/>
                    </a:lnTo>
                    <a:lnTo>
                      <a:pt x="345973" y="69697"/>
                    </a:lnTo>
                    <a:lnTo>
                      <a:pt x="347408" y="87020"/>
                    </a:lnTo>
                    <a:lnTo>
                      <a:pt x="350672" y="139115"/>
                    </a:lnTo>
                    <a:lnTo>
                      <a:pt x="354482" y="191338"/>
                    </a:lnTo>
                    <a:lnTo>
                      <a:pt x="358851" y="243509"/>
                    </a:lnTo>
                    <a:lnTo>
                      <a:pt x="363728" y="295452"/>
                    </a:lnTo>
                    <a:lnTo>
                      <a:pt x="370382" y="346062"/>
                    </a:lnTo>
                    <a:lnTo>
                      <a:pt x="382943" y="390766"/>
                    </a:lnTo>
                    <a:lnTo>
                      <a:pt x="405917" y="426173"/>
                    </a:lnTo>
                    <a:lnTo>
                      <a:pt x="443826" y="448932"/>
                    </a:lnTo>
                    <a:lnTo>
                      <a:pt x="465836" y="452678"/>
                    </a:lnTo>
                    <a:lnTo>
                      <a:pt x="473329" y="452424"/>
                    </a:lnTo>
                    <a:lnTo>
                      <a:pt x="511441" y="434416"/>
                    </a:lnTo>
                    <a:lnTo>
                      <a:pt x="537641" y="395605"/>
                    </a:lnTo>
                    <a:lnTo>
                      <a:pt x="549706" y="318477"/>
                    </a:lnTo>
                    <a:lnTo>
                      <a:pt x="552551" y="262343"/>
                    </a:lnTo>
                    <a:lnTo>
                      <a:pt x="553770" y="202425"/>
                    </a:lnTo>
                    <a:lnTo>
                      <a:pt x="553770" y="144653"/>
                    </a:lnTo>
                    <a:close/>
                  </a:path>
                  <a:path w="866775" h="542289">
                    <a:moveTo>
                      <a:pt x="866673" y="201676"/>
                    </a:moveTo>
                    <a:lnTo>
                      <a:pt x="856843" y="160096"/>
                    </a:lnTo>
                    <a:lnTo>
                      <a:pt x="801255" y="113030"/>
                    </a:lnTo>
                    <a:lnTo>
                      <a:pt x="755865" y="96888"/>
                    </a:lnTo>
                    <a:lnTo>
                      <a:pt x="742264" y="95059"/>
                    </a:lnTo>
                    <a:lnTo>
                      <a:pt x="729589" y="98158"/>
                    </a:lnTo>
                    <a:lnTo>
                      <a:pt x="720991" y="109499"/>
                    </a:lnTo>
                    <a:lnTo>
                      <a:pt x="710615" y="139674"/>
                    </a:lnTo>
                    <a:lnTo>
                      <a:pt x="689000" y="200012"/>
                    </a:lnTo>
                    <a:lnTo>
                      <a:pt x="678637" y="230174"/>
                    </a:lnTo>
                    <a:lnTo>
                      <a:pt x="666216" y="268478"/>
                    </a:lnTo>
                    <a:lnTo>
                      <a:pt x="642073" y="345020"/>
                    </a:lnTo>
                    <a:lnTo>
                      <a:pt x="629780" y="382930"/>
                    </a:lnTo>
                    <a:lnTo>
                      <a:pt x="624560" y="396722"/>
                    </a:lnTo>
                    <a:lnTo>
                      <a:pt x="612825" y="423570"/>
                    </a:lnTo>
                    <a:lnTo>
                      <a:pt x="607606" y="437349"/>
                    </a:lnTo>
                    <a:lnTo>
                      <a:pt x="604532" y="448906"/>
                    </a:lnTo>
                    <a:lnTo>
                      <a:pt x="603465" y="460082"/>
                    </a:lnTo>
                    <a:lnTo>
                      <a:pt x="605142" y="470357"/>
                    </a:lnTo>
                    <a:lnTo>
                      <a:pt x="610285" y="479183"/>
                    </a:lnTo>
                    <a:lnTo>
                      <a:pt x="611136" y="480199"/>
                    </a:lnTo>
                    <a:lnTo>
                      <a:pt x="615264" y="483806"/>
                    </a:lnTo>
                    <a:lnTo>
                      <a:pt x="625043" y="487286"/>
                    </a:lnTo>
                    <a:lnTo>
                      <a:pt x="642099" y="493966"/>
                    </a:lnTo>
                    <a:lnTo>
                      <a:pt x="650519" y="496989"/>
                    </a:lnTo>
                    <a:lnTo>
                      <a:pt x="683679" y="503567"/>
                    </a:lnTo>
                    <a:lnTo>
                      <a:pt x="719289" y="502945"/>
                    </a:lnTo>
                    <a:lnTo>
                      <a:pt x="788644" y="481723"/>
                    </a:lnTo>
                    <a:lnTo>
                      <a:pt x="824992" y="451459"/>
                    </a:lnTo>
                    <a:lnTo>
                      <a:pt x="848525" y="406311"/>
                    </a:lnTo>
                    <a:lnTo>
                      <a:pt x="853605" y="372872"/>
                    </a:lnTo>
                    <a:lnTo>
                      <a:pt x="848372" y="340766"/>
                    </a:lnTo>
                    <a:lnTo>
                      <a:pt x="835139" y="312699"/>
                    </a:lnTo>
                    <a:lnTo>
                      <a:pt x="816229" y="291414"/>
                    </a:lnTo>
                    <a:lnTo>
                      <a:pt x="824458" y="283375"/>
                    </a:lnTo>
                    <a:lnTo>
                      <a:pt x="861466" y="233464"/>
                    </a:lnTo>
                    <a:lnTo>
                      <a:pt x="866355" y="209651"/>
                    </a:lnTo>
                    <a:lnTo>
                      <a:pt x="866673" y="201676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" name="object 6"/>
              <p:cNvSpPr/>
              <p:nvPr/>
            </p:nvSpPr>
            <p:spPr>
              <a:xfrm>
                <a:off x="5272079" y="3459249"/>
                <a:ext cx="547370" cy="546735"/>
              </a:xfrm>
              <a:custGeom>
                <a:avLst/>
                <a:gdLst/>
                <a:ahLst/>
                <a:cxnLst/>
                <a:rect l="l" t="t" r="r" b="b"/>
                <a:pathLst>
                  <a:path w="547370" h="546735">
                    <a:moveTo>
                      <a:pt x="257965" y="21"/>
                    </a:moveTo>
                    <a:lnTo>
                      <a:pt x="214423" y="0"/>
                    </a:lnTo>
                    <a:lnTo>
                      <a:pt x="172618" y="9460"/>
                    </a:lnTo>
                    <a:lnTo>
                      <a:pt x="134047" y="27695"/>
                    </a:lnTo>
                    <a:lnTo>
                      <a:pt x="100205" y="53999"/>
                    </a:lnTo>
                    <a:lnTo>
                      <a:pt x="72587" y="87664"/>
                    </a:lnTo>
                    <a:lnTo>
                      <a:pt x="52689" y="127985"/>
                    </a:lnTo>
                    <a:lnTo>
                      <a:pt x="10665" y="245358"/>
                    </a:lnTo>
                    <a:lnTo>
                      <a:pt x="0" y="293800"/>
                    </a:lnTo>
                    <a:lnTo>
                      <a:pt x="1736" y="341728"/>
                    </a:lnTo>
                    <a:lnTo>
                      <a:pt x="14903" y="387132"/>
                    </a:lnTo>
                    <a:lnTo>
                      <a:pt x="38528" y="428001"/>
                    </a:lnTo>
                    <a:lnTo>
                      <a:pt x="71638" y="462325"/>
                    </a:lnTo>
                    <a:lnTo>
                      <a:pt x="48435" y="488090"/>
                    </a:lnTo>
                    <a:lnTo>
                      <a:pt x="25932" y="500866"/>
                    </a:lnTo>
                    <a:lnTo>
                      <a:pt x="8917" y="505198"/>
                    </a:lnTo>
                    <a:lnTo>
                      <a:pt x="2181" y="505632"/>
                    </a:lnTo>
                    <a:lnTo>
                      <a:pt x="44457" y="522894"/>
                    </a:lnTo>
                    <a:lnTo>
                      <a:pt x="80899" y="521428"/>
                    </a:lnTo>
                    <a:lnTo>
                      <a:pt x="109831" y="509365"/>
                    </a:lnTo>
                    <a:lnTo>
                      <a:pt x="129575" y="494837"/>
                    </a:lnTo>
                    <a:lnTo>
                      <a:pt x="245793" y="536442"/>
                    </a:lnTo>
                    <a:lnTo>
                      <a:pt x="289581" y="546652"/>
                    </a:lnTo>
                    <a:lnTo>
                      <a:pt x="333125" y="546673"/>
                    </a:lnTo>
                    <a:lnTo>
                      <a:pt x="374929" y="537213"/>
                    </a:lnTo>
                    <a:lnTo>
                      <a:pt x="413499" y="518977"/>
                    </a:lnTo>
                    <a:lnTo>
                      <a:pt x="447339" y="492673"/>
                    </a:lnTo>
                    <a:lnTo>
                      <a:pt x="474955" y="459008"/>
                    </a:lnTo>
                    <a:lnTo>
                      <a:pt x="494852" y="418688"/>
                    </a:lnTo>
                    <a:lnTo>
                      <a:pt x="536877" y="301314"/>
                    </a:lnTo>
                    <a:lnTo>
                      <a:pt x="547086" y="257526"/>
                    </a:lnTo>
                    <a:lnTo>
                      <a:pt x="547108" y="213983"/>
                    </a:lnTo>
                    <a:lnTo>
                      <a:pt x="537648" y="172178"/>
                    </a:lnTo>
                    <a:lnTo>
                      <a:pt x="519414" y="133609"/>
                    </a:lnTo>
                    <a:lnTo>
                      <a:pt x="493113" y="99768"/>
                    </a:lnTo>
                    <a:lnTo>
                      <a:pt x="459451" y="72152"/>
                    </a:lnTo>
                    <a:lnTo>
                      <a:pt x="419135" y="52255"/>
                    </a:lnTo>
                    <a:lnTo>
                      <a:pt x="301749" y="10230"/>
                    </a:lnTo>
                    <a:lnTo>
                      <a:pt x="257965" y="21"/>
                    </a:lnTo>
                    <a:close/>
                  </a:path>
                </a:pathLst>
              </a:custGeom>
              <a:solidFill>
                <a:srgbClr val="231F2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8" name="object 7"/>
            <p:cNvSpPr txBox="1"/>
            <p:nvPr userDrawn="1"/>
          </p:nvSpPr>
          <p:spPr>
            <a:xfrm rot="1140000">
              <a:off x="5336755" y="3646279"/>
              <a:ext cx="456602" cy="293370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>
                <a:lnSpc>
                  <a:spcPts val="2310"/>
                </a:lnSpc>
              </a:pPr>
              <a:r>
                <a:rPr sz="2300" spc="5" dirty="0">
                  <a:solidFill>
                    <a:srgbClr val="FFFFFF"/>
                  </a:solidFill>
                  <a:latin typeface="Piepie"/>
                  <a:cs typeface="Piepie"/>
                </a:rPr>
                <a:t>in</a:t>
              </a:r>
              <a:endParaRPr sz="2300">
                <a:latin typeface="Piepie"/>
                <a:cs typeface="Piepie"/>
              </a:endParaRPr>
            </a:p>
          </p:txBody>
        </p:sp>
      </p:grpSp>
      <p:grpSp>
        <p:nvGrpSpPr>
          <p:cNvPr id="9" name="object 8"/>
          <p:cNvGrpSpPr/>
          <p:nvPr userDrawn="1"/>
        </p:nvGrpSpPr>
        <p:grpSpPr>
          <a:xfrm>
            <a:off x="3289971" y="4180359"/>
            <a:ext cx="1238250" cy="332740"/>
            <a:chOff x="3289971" y="4180359"/>
            <a:chExt cx="1238250" cy="332740"/>
          </a:xfrm>
        </p:grpSpPr>
        <p:pic>
          <p:nvPicPr>
            <p:cNvPr id="10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89971" y="4219426"/>
              <a:ext cx="184137" cy="253250"/>
            </a:xfrm>
            <a:prstGeom prst="rect">
              <a:avLst/>
            </a:prstGeom>
          </p:spPr>
        </p:pic>
        <p:pic>
          <p:nvPicPr>
            <p:cNvPr id="11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498969" y="4226288"/>
              <a:ext cx="198729" cy="239090"/>
            </a:xfrm>
            <a:prstGeom prst="rect">
              <a:avLst/>
            </a:prstGeom>
          </p:spPr>
        </p:pic>
        <p:pic>
          <p:nvPicPr>
            <p:cNvPr id="12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724686" y="4250328"/>
              <a:ext cx="214185" cy="194017"/>
            </a:xfrm>
            <a:prstGeom prst="rect">
              <a:avLst/>
            </a:prstGeom>
          </p:spPr>
        </p:pic>
        <p:pic>
          <p:nvPicPr>
            <p:cNvPr id="13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960283" y="4246905"/>
              <a:ext cx="195300" cy="199148"/>
            </a:xfrm>
            <a:prstGeom prst="rect">
              <a:avLst/>
            </a:prstGeom>
          </p:spPr>
        </p:pic>
        <p:sp>
          <p:nvSpPr>
            <p:cNvPr id="14" name="object 13"/>
            <p:cNvSpPr/>
            <p:nvPr/>
          </p:nvSpPr>
          <p:spPr>
            <a:xfrm>
              <a:off x="4182570" y="4180359"/>
              <a:ext cx="184150" cy="332740"/>
            </a:xfrm>
            <a:custGeom>
              <a:avLst/>
              <a:gdLst/>
              <a:ahLst/>
              <a:cxnLst/>
              <a:rect l="l" t="t" r="r" b="b"/>
              <a:pathLst>
                <a:path w="184150" h="332739">
                  <a:moveTo>
                    <a:pt x="24460" y="0"/>
                  </a:moveTo>
                  <a:lnTo>
                    <a:pt x="17739" y="1409"/>
                  </a:lnTo>
                  <a:lnTo>
                    <a:pt x="9653" y="5154"/>
                  </a:lnTo>
                  <a:lnTo>
                    <a:pt x="2855" y="10506"/>
                  </a:lnTo>
                  <a:lnTo>
                    <a:pt x="0" y="16738"/>
                  </a:lnTo>
                  <a:lnTo>
                    <a:pt x="1113" y="44486"/>
                  </a:lnTo>
                  <a:lnTo>
                    <a:pt x="3756" y="72272"/>
                  </a:lnTo>
                  <a:lnTo>
                    <a:pt x="6879" y="99977"/>
                  </a:lnTo>
                  <a:lnTo>
                    <a:pt x="9436" y="127482"/>
                  </a:lnTo>
                  <a:lnTo>
                    <a:pt x="16267" y="219413"/>
                  </a:lnTo>
                  <a:lnTo>
                    <a:pt x="19589" y="283085"/>
                  </a:lnTo>
                  <a:lnTo>
                    <a:pt x="19735" y="297040"/>
                  </a:lnTo>
                  <a:lnTo>
                    <a:pt x="18884" y="300037"/>
                  </a:lnTo>
                  <a:lnTo>
                    <a:pt x="18884" y="311200"/>
                  </a:lnTo>
                  <a:lnTo>
                    <a:pt x="21031" y="319366"/>
                  </a:lnTo>
                  <a:lnTo>
                    <a:pt x="24028" y="327075"/>
                  </a:lnTo>
                  <a:lnTo>
                    <a:pt x="27901" y="329653"/>
                  </a:lnTo>
                  <a:lnTo>
                    <a:pt x="35191" y="332651"/>
                  </a:lnTo>
                  <a:lnTo>
                    <a:pt x="39916" y="332651"/>
                  </a:lnTo>
                  <a:lnTo>
                    <a:pt x="48970" y="330962"/>
                  </a:lnTo>
                  <a:lnTo>
                    <a:pt x="56334" y="326216"/>
                  </a:lnTo>
                  <a:lnTo>
                    <a:pt x="61283" y="318897"/>
                  </a:lnTo>
                  <a:lnTo>
                    <a:pt x="63093" y="309486"/>
                  </a:lnTo>
                  <a:lnTo>
                    <a:pt x="63093" y="305181"/>
                  </a:lnTo>
                  <a:lnTo>
                    <a:pt x="62230" y="301332"/>
                  </a:lnTo>
                  <a:lnTo>
                    <a:pt x="60482" y="284485"/>
                  </a:lnTo>
                  <a:lnTo>
                    <a:pt x="57937" y="247243"/>
                  </a:lnTo>
                  <a:lnTo>
                    <a:pt x="53654" y="195037"/>
                  </a:lnTo>
                  <a:lnTo>
                    <a:pt x="51911" y="168830"/>
                  </a:lnTo>
                  <a:lnTo>
                    <a:pt x="50647" y="142506"/>
                  </a:lnTo>
                  <a:lnTo>
                    <a:pt x="54508" y="137363"/>
                  </a:lnTo>
                  <a:lnTo>
                    <a:pt x="57518" y="129209"/>
                  </a:lnTo>
                  <a:lnTo>
                    <a:pt x="64376" y="127063"/>
                  </a:lnTo>
                  <a:lnTo>
                    <a:pt x="81959" y="161288"/>
                  </a:lnTo>
                  <a:lnTo>
                    <a:pt x="98453" y="196114"/>
                  </a:lnTo>
                  <a:lnTo>
                    <a:pt x="114543" y="231181"/>
                  </a:lnTo>
                  <a:lnTo>
                    <a:pt x="130911" y="266128"/>
                  </a:lnTo>
                  <a:lnTo>
                    <a:pt x="134741" y="275979"/>
                  </a:lnTo>
                  <a:lnTo>
                    <a:pt x="138049" y="286307"/>
                  </a:lnTo>
                  <a:lnTo>
                    <a:pt x="142080" y="296309"/>
                  </a:lnTo>
                  <a:lnTo>
                    <a:pt x="148082" y="305181"/>
                  </a:lnTo>
                  <a:lnTo>
                    <a:pt x="151955" y="309054"/>
                  </a:lnTo>
                  <a:lnTo>
                    <a:pt x="157530" y="310349"/>
                  </a:lnTo>
                  <a:lnTo>
                    <a:pt x="166116" y="310349"/>
                  </a:lnTo>
                  <a:lnTo>
                    <a:pt x="169113" y="309905"/>
                  </a:lnTo>
                  <a:lnTo>
                    <a:pt x="171691" y="309054"/>
                  </a:lnTo>
                  <a:lnTo>
                    <a:pt x="177698" y="303479"/>
                  </a:lnTo>
                  <a:lnTo>
                    <a:pt x="183718" y="295313"/>
                  </a:lnTo>
                  <a:lnTo>
                    <a:pt x="183718" y="282879"/>
                  </a:lnTo>
                  <a:lnTo>
                    <a:pt x="182854" y="281584"/>
                  </a:lnTo>
                  <a:lnTo>
                    <a:pt x="179102" y="274242"/>
                  </a:lnTo>
                  <a:lnTo>
                    <a:pt x="166966" y="251968"/>
                  </a:lnTo>
                  <a:lnTo>
                    <a:pt x="159118" y="234766"/>
                  </a:lnTo>
                  <a:lnTo>
                    <a:pt x="143908" y="199873"/>
                  </a:lnTo>
                  <a:lnTo>
                    <a:pt x="132000" y="173801"/>
                  </a:lnTo>
                  <a:lnTo>
                    <a:pt x="113823" y="135966"/>
                  </a:lnTo>
                  <a:lnTo>
                    <a:pt x="100012" y="94869"/>
                  </a:lnTo>
                  <a:lnTo>
                    <a:pt x="109741" y="83961"/>
                  </a:lnTo>
                  <a:lnTo>
                    <a:pt x="121524" y="71686"/>
                  </a:lnTo>
                  <a:lnTo>
                    <a:pt x="131457" y="58766"/>
                  </a:lnTo>
                  <a:lnTo>
                    <a:pt x="135636" y="45923"/>
                  </a:lnTo>
                  <a:lnTo>
                    <a:pt x="135636" y="34340"/>
                  </a:lnTo>
                  <a:lnTo>
                    <a:pt x="128765" y="31343"/>
                  </a:lnTo>
                  <a:lnTo>
                    <a:pt x="111175" y="31343"/>
                  </a:lnTo>
                  <a:lnTo>
                    <a:pt x="105156" y="33489"/>
                  </a:lnTo>
                  <a:lnTo>
                    <a:pt x="87360" y="52813"/>
                  </a:lnTo>
                  <a:lnTo>
                    <a:pt x="73504" y="65676"/>
                  </a:lnTo>
                  <a:lnTo>
                    <a:pt x="58843" y="77575"/>
                  </a:lnTo>
                  <a:lnTo>
                    <a:pt x="43776" y="88430"/>
                  </a:lnTo>
                  <a:lnTo>
                    <a:pt x="42829" y="82058"/>
                  </a:lnTo>
                  <a:lnTo>
                    <a:pt x="41430" y="69477"/>
                  </a:lnTo>
                  <a:lnTo>
                    <a:pt x="41211" y="63106"/>
                  </a:lnTo>
                  <a:lnTo>
                    <a:pt x="42062" y="24472"/>
                  </a:lnTo>
                  <a:lnTo>
                    <a:pt x="41606" y="15034"/>
                  </a:lnTo>
                  <a:lnTo>
                    <a:pt x="39381" y="7245"/>
                  </a:lnTo>
                  <a:lnTo>
                    <a:pt x="34095" y="1952"/>
                  </a:lnTo>
                  <a:lnTo>
                    <a:pt x="24460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384687" y="4223724"/>
              <a:ext cx="142938" cy="247662"/>
            </a:xfrm>
            <a:prstGeom prst="rect">
              <a:avLst/>
            </a:prstGeom>
          </p:spPr>
        </p:pic>
      </p:grpSp>
      <p:grpSp>
        <p:nvGrpSpPr>
          <p:cNvPr id="16" name="object 15"/>
          <p:cNvGrpSpPr/>
          <p:nvPr userDrawn="1"/>
        </p:nvGrpSpPr>
        <p:grpSpPr>
          <a:xfrm>
            <a:off x="4679069" y="4209984"/>
            <a:ext cx="523875" cy="273685"/>
            <a:chOff x="4679069" y="4209984"/>
            <a:chExt cx="523875" cy="273685"/>
          </a:xfrm>
        </p:grpSpPr>
        <p:sp>
          <p:nvSpPr>
            <p:cNvPr id="17" name="object 16"/>
            <p:cNvSpPr/>
            <p:nvPr/>
          </p:nvSpPr>
          <p:spPr>
            <a:xfrm>
              <a:off x="4679069" y="4209984"/>
              <a:ext cx="158115" cy="273685"/>
            </a:xfrm>
            <a:custGeom>
              <a:avLst/>
              <a:gdLst/>
              <a:ahLst/>
              <a:cxnLst/>
              <a:rect l="l" t="t" r="r" b="b"/>
              <a:pathLst>
                <a:path w="158114" h="273685">
                  <a:moveTo>
                    <a:pt x="69977" y="0"/>
                  </a:moveTo>
                  <a:lnTo>
                    <a:pt x="45993" y="38231"/>
                  </a:lnTo>
                  <a:lnTo>
                    <a:pt x="42180" y="80848"/>
                  </a:lnTo>
                  <a:lnTo>
                    <a:pt x="41643" y="102158"/>
                  </a:lnTo>
                  <a:lnTo>
                    <a:pt x="41643" y="109880"/>
                  </a:lnTo>
                  <a:lnTo>
                    <a:pt x="42506" y="118046"/>
                  </a:lnTo>
                  <a:lnTo>
                    <a:pt x="42506" y="125336"/>
                  </a:lnTo>
                  <a:lnTo>
                    <a:pt x="42075" y="132626"/>
                  </a:lnTo>
                  <a:lnTo>
                    <a:pt x="41643" y="133057"/>
                  </a:lnTo>
                  <a:lnTo>
                    <a:pt x="21247" y="134402"/>
                  </a:lnTo>
                  <a:lnTo>
                    <a:pt x="10850" y="136260"/>
                  </a:lnTo>
                  <a:lnTo>
                    <a:pt x="2146" y="139928"/>
                  </a:lnTo>
                  <a:lnTo>
                    <a:pt x="863" y="142925"/>
                  </a:lnTo>
                  <a:lnTo>
                    <a:pt x="0" y="145935"/>
                  </a:lnTo>
                  <a:lnTo>
                    <a:pt x="0" y="148945"/>
                  </a:lnTo>
                  <a:lnTo>
                    <a:pt x="1087" y="160328"/>
                  </a:lnTo>
                  <a:lnTo>
                    <a:pt x="4830" y="168208"/>
                  </a:lnTo>
                  <a:lnTo>
                    <a:pt x="11953" y="172787"/>
                  </a:lnTo>
                  <a:lnTo>
                    <a:pt x="23177" y="174269"/>
                  </a:lnTo>
                  <a:lnTo>
                    <a:pt x="29197" y="174269"/>
                  </a:lnTo>
                  <a:lnTo>
                    <a:pt x="35204" y="173405"/>
                  </a:lnTo>
                  <a:lnTo>
                    <a:pt x="41211" y="172986"/>
                  </a:lnTo>
                  <a:lnTo>
                    <a:pt x="44115" y="214870"/>
                  </a:lnTo>
                  <a:lnTo>
                    <a:pt x="44846" y="237782"/>
                  </a:lnTo>
                  <a:lnTo>
                    <a:pt x="45561" y="246703"/>
                  </a:lnTo>
                  <a:lnTo>
                    <a:pt x="46999" y="255463"/>
                  </a:lnTo>
                  <a:lnTo>
                    <a:pt x="49364" y="263982"/>
                  </a:lnTo>
                  <a:lnTo>
                    <a:pt x="51523" y="269989"/>
                  </a:lnTo>
                  <a:lnTo>
                    <a:pt x="57518" y="273418"/>
                  </a:lnTo>
                  <a:lnTo>
                    <a:pt x="63957" y="273418"/>
                  </a:lnTo>
                  <a:lnTo>
                    <a:pt x="72676" y="272204"/>
                  </a:lnTo>
                  <a:lnTo>
                    <a:pt x="79301" y="268535"/>
                  </a:lnTo>
                  <a:lnTo>
                    <a:pt x="83513" y="262370"/>
                  </a:lnTo>
                  <a:lnTo>
                    <a:pt x="84988" y="253669"/>
                  </a:lnTo>
                  <a:lnTo>
                    <a:pt x="84257" y="233316"/>
                  </a:lnTo>
                  <a:lnTo>
                    <a:pt x="81189" y="192287"/>
                  </a:lnTo>
                  <a:lnTo>
                    <a:pt x="80708" y="171691"/>
                  </a:lnTo>
                  <a:lnTo>
                    <a:pt x="81140" y="167398"/>
                  </a:lnTo>
                  <a:lnTo>
                    <a:pt x="95431" y="164541"/>
                  </a:lnTo>
                  <a:lnTo>
                    <a:pt x="124347" y="160760"/>
                  </a:lnTo>
                  <a:lnTo>
                    <a:pt x="138645" y="158381"/>
                  </a:lnTo>
                  <a:lnTo>
                    <a:pt x="144233" y="153238"/>
                  </a:lnTo>
                  <a:lnTo>
                    <a:pt x="147662" y="152387"/>
                  </a:lnTo>
                  <a:lnTo>
                    <a:pt x="147662" y="144221"/>
                  </a:lnTo>
                  <a:lnTo>
                    <a:pt x="145093" y="136105"/>
                  </a:lnTo>
                  <a:lnTo>
                    <a:pt x="138701" y="130806"/>
                  </a:lnTo>
                  <a:lnTo>
                    <a:pt x="130458" y="127922"/>
                  </a:lnTo>
                  <a:lnTo>
                    <a:pt x="122339" y="127050"/>
                  </a:lnTo>
                  <a:lnTo>
                    <a:pt x="112107" y="127600"/>
                  </a:lnTo>
                  <a:lnTo>
                    <a:pt x="91797" y="130308"/>
                  </a:lnTo>
                  <a:lnTo>
                    <a:pt x="81559" y="131343"/>
                  </a:lnTo>
                  <a:lnTo>
                    <a:pt x="80435" y="124007"/>
                  </a:lnTo>
                  <a:lnTo>
                    <a:pt x="79633" y="116751"/>
                  </a:lnTo>
                  <a:lnTo>
                    <a:pt x="79153" y="109494"/>
                  </a:lnTo>
                  <a:lnTo>
                    <a:pt x="78871" y="87884"/>
                  </a:lnTo>
                  <a:lnTo>
                    <a:pt x="79632" y="67495"/>
                  </a:lnTo>
                  <a:lnTo>
                    <a:pt x="82969" y="48557"/>
                  </a:lnTo>
                  <a:lnTo>
                    <a:pt x="90576" y="38633"/>
                  </a:lnTo>
                  <a:lnTo>
                    <a:pt x="91859" y="38188"/>
                  </a:lnTo>
                  <a:lnTo>
                    <a:pt x="94869" y="38188"/>
                  </a:lnTo>
                  <a:lnTo>
                    <a:pt x="105480" y="40116"/>
                  </a:lnTo>
                  <a:lnTo>
                    <a:pt x="117344" y="44583"/>
                  </a:lnTo>
                  <a:lnTo>
                    <a:pt x="129451" y="49611"/>
                  </a:lnTo>
                  <a:lnTo>
                    <a:pt x="140792" y="53225"/>
                  </a:lnTo>
                  <a:lnTo>
                    <a:pt x="146786" y="50223"/>
                  </a:lnTo>
                  <a:lnTo>
                    <a:pt x="152380" y="46623"/>
                  </a:lnTo>
                  <a:lnTo>
                    <a:pt x="156365" y="41815"/>
                  </a:lnTo>
                  <a:lnTo>
                    <a:pt x="157530" y="35191"/>
                  </a:lnTo>
                  <a:lnTo>
                    <a:pt x="141439" y="23719"/>
                  </a:lnTo>
                  <a:lnTo>
                    <a:pt x="116011" y="12285"/>
                  </a:lnTo>
                  <a:lnTo>
                    <a:pt x="89454" y="3507"/>
                  </a:lnTo>
                  <a:lnTo>
                    <a:pt x="69977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837445" y="4253331"/>
              <a:ext cx="166100" cy="187579"/>
            </a:xfrm>
            <a:prstGeom prst="rect">
              <a:avLst/>
            </a:prstGeom>
          </p:spPr>
        </p:pic>
        <p:sp>
          <p:nvSpPr>
            <p:cNvPr id="19" name="object 18"/>
            <p:cNvSpPr/>
            <p:nvPr/>
          </p:nvSpPr>
          <p:spPr>
            <a:xfrm>
              <a:off x="5031934" y="4219425"/>
              <a:ext cx="170815" cy="255904"/>
            </a:xfrm>
            <a:custGeom>
              <a:avLst/>
              <a:gdLst/>
              <a:ahLst/>
              <a:cxnLst/>
              <a:rect l="l" t="t" r="r" b="b"/>
              <a:pathLst>
                <a:path w="170814" h="255904">
                  <a:moveTo>
                    <a:pt x="120303" y="134785"/>
                  </a:moveTo>
                  <a:lnTo>
                    <a:pt x="68995" y="134785"/>
                  </a:lnTo>
                  <a:lnTo>
                    <a:pt x="93455" y="179412"/>
                  </a:lnTo>
                  <a:lnTo>
                    <a:pt x="97374" y="186817"/>
                  </a:lnTo>
                  <a:lnTo>
                    <a:pt x="100770" y="194449"/>
                  </a:lnTo>
                  <a:lnTo>
                    <a:pt x="104618" y="201307"/>
                  </a:lnTo>
                  <a:lnTo>
                    <a:pt x="107628" y="206463"/>
                  </a:lnTo>
                  <a:lnTo>
                    <a:pt x="111057" y="211175"/>
                  </a:lnTo>
                  <a:lnTo>
                    <a:pt x="113635" y="216331"/>
                  </a:lnTo>
                  <a:lnTo>
                    <a:pt x="136813" y="254101"/>
                  </a:lnTo>
                  <a:lnTo>
                    <a:pt x="141969" y="255397"/>
                  </a:lnTo>
                  <a:lnTo>
                    <a:pt x="150986" y="255397"/>
                  </a:lnTo>
                  <a:lnTo>
                    <a:pt x="170722" y="234353"/>
                  </a:lnTo>
                  <a:lnTo>
                    <a:pt x="167382" y="219914"/>
                  </a:lnTo>
                  <a:lnTo>
                    <a:pt x="159457" y="204792"/>
                  </a:lnTo>
                  <a:lnTo>
                    <a:pt x="150083" y="189752"/>
                  </a:lnTo>
                  <a:lnTo>
                    <a:pt x="142401" y="175564"/>
                  </a:lnTo>
                  <a:lnTo>
                    <a:pt x="133861" y="158381"/>
                  </a:lnTo>
                  <a:lnTo>
                    <a:pt x="120303" y="134785"/>
                  </a:lnTo>
                  <a:close/>
                </a:path>
                <a:path w="170814" h="255904">
                  <a:moveTo>
                    <a:pt x="51824" y="0"/>
                  </a:moveTo>
                  <a:lnTo>
                    <a:pt x="12832" y="7061"/>
                  </a:lnTo>
                  <a:lnTo>
                    <a:pt x="0" y="50490"/>
                  </a:lnTo>
                  <a:lnTo>
                    <a:pt x="241" y="51930"/>
                  </a:lnTo>
                  <a:lnTo>
                    <a:pt x="313" y="54940"/>
                  </a:lnTo>
                  <a:lnTo>
                    <a:pt x="1689" y="80115"/>
                  </a:lnTo>
                  <a:lnTo>
                    <a:pt x="2623" y="105373"/>
                  </a:lnTo>
                  <a:lnTo>
                    <a:pt x="3154" y="130633"/>
                  </a:lnTo>
                  <a:lnTo>
                    <a:pt x="3286" y="158381"/>
                  </a:lnTo>
                  <a:lnTo>
                    <a:pt x="3188" y="165079"/>
                  </a:lnTo>
                  <a:lnTo>
                    <a:pt x="2594" y="183459"/>
                  </a:lnTo>
                  <a:lnTo>
                    <a:pt x="2547" y="186715"/>
                  </a:lnTo>
                  <a:lnTo>
                    <a:pt x="2459" y="200444"/>
                  </a:lnTo>
                  <a:lnTo>
                    <a:pt x="757" y="207759"/>
                  </a:lnTo>
                  <a:lnTo>
                    <a:pt x="757" y="215480"/>
                  </a:lnTo>
                  <a:lnTo>
                    <a:pt x="2346" y="223921"/>
                  </a:lnTo>
                  <a:lnTo>
                    <a:pt x="6709" y="231197"/>
                  </a:lnTo>
                  <a:lnTo>
                    <a:pt x="13247" y="236301"/>
                  </a:lnTo>
                  <a:lnTo>
                    <a:pt x="21357" y="238226"/>
                  </a:lnTo>
                  <a:lnTo>
                    <a:pt x="30630" y="235758"/>
                  </a:lnTo>
                  <a:lnTo>
                    <a:pt x="38896" y="229427"/>
                  </a:lnTo>
                  <a:lnTo>
                    <a:pt x="44828" y="220840"/>
                  </a:lnTo>
                  <a:lnTo>
                    <a:pt x="47100" y="211607"/>
                  </a:lnTo>
                  <a:lnTo>
                    <a:pt x="47100" y="206463"/>
                  </a:lnTo>
                  <a:lnTo>
                    <a:pt x="45817" y="201307"/>
                  </a:lnTo>
                  <a:lnTo>
                    <a:pt x="45713" y="194449"/>
                  </a:lnTo>
                  <a:lnTo>
                    <a:pt x="45248" y="186715"/>
                  </a:lnTo>
                  <a:lnTo>
                    <a:pt x="44852" y="177434"/>
                  </a:lnTo>
                  <a:lnTo>
                    <a:pt x="44613" y="167971"/>
                  </a:lnTo>
                  <a:lnTo>
                    <a:pt x="44534" y="144221"/>
                  </a:lnTo>
                  <a:lnTo>
                    <a:pt x="44953" y="137363"/>
                  </a:lnTo>
                  <a:lnTo>
                    <a:pt x="52675" y="136486"/>
                  </a:lnTo>
                  <a:lnTo>
                    <a:pt x="64610" y="136486"/>
                  </a:lnTo>
                  <a:lnTo>
                    <a:pt x="68995" y="134785"/>
                  </a:lnTo>
                  <a:lnTo>
                    <a:pt x="120303" y="134785"/>
                  </a:lnTo>
                  <a:lnTo>
                    <a:pt x="114874" y="125335"/>
                  </a:lnTo>
                  <a:lnTo>
                    <a:pt x="106345" y="108165"/>
                  </a:lnTo>
                  <a:lnTo>
                    <a:pt x="112908" y="100012"/>
                  </a:lnTo>
                  <a:lnTo>
                    <a:pt x="40661" y="100012"/>
                  </a:lnTo>
                  <a:lnTo>
                    <a:pt x="38946" y="99148"/>
                  </a:lnTo>
                  <a:lnTo>
                    <a:pt x="38616" y="90229"/>
                  </a:lnTo>
                  <a:lnTo>
                    <a:pt x="38359" y="82199"/>
                  </a:lnTo>
                  <a:lnTo>
                    <a:pt x="38233" y="76572"/>
                  </a:lnTo>
                  <a:lnTo>
                    <a:pt x="38107" y="66574"/>
                  </a:lnTo>
                  <a:lnTo>
                    <a:pt x="38136" y="58327"/>
                  </a:lnTo>
                  <a:lnTo>
                    <a:pt x="49678" y="32626"/>
                  </a:lnTo>
                  <a:lnTo>
                    <a:pt x="123005" y="32626"/>
                  </a:lnTo>
                  <a:lnTo>
                    <a:pt x="120994" y="23719"/>
                  </a:lnTo>
                  <a:lnTo>
                    <a:pt x="104082" y="8101"/>
                  </a:lnTo>
                  <a:lnTo>
                    <a:pt x="79926" y="1415"/>
                  </a:lnTo>
                  <a:lnTo>
                    <a:pt x="51824" y="0"/>
                  </a:lnTo>
                  <a:close/>
                </a:path>
                <a:path w="170814" h="255904">
                  <a:moveTo>
                    <a:pt x="64610" y="136486"/>
                  </a:moveTo>
                  <a:lnTo>
                    <a:pt x="52675" y="136486"/>
                  </a:lnTo>
                  <a:lnTo>
                    <a:pt x="61273" y="137782"/>
                  </a:lnTo>
                  <a:lnTo>
                    <a:pt x="64610" y="136486"/>
                  </a:lnTo>
                  <a:close/>
                </a:path>
                <a:path w="170814" h="255904">
                  <a:moveTo>
                    <a:pt x="123005" y="32626"/>
                  </a:moveTo>
                  <a:lnTo>
                    <a:pt x="53970" y="32626"/>
                  </a:lnTo>
                  <a:lnTo>
                    <a:pt x="61257" y="33417"/>
                  </a:lnTo>
                  <a:lnTo>
                    <a:pt x="70393" y="35737"/>
                  </a:lnTo>
                  <a:lnTo>
                    <a:pt x="78722" y="39505"/>
                  </a:lnTo>
                  <a:lnTo>
                    <a:pt x="83587" y="44640"/>
                  </a:lnTo>
                  <a:lnTo>
                    <a:pt x="84438" y="46355"/>
                  </a:lnTo>
                  <a:lnTo>
                    <a:pt x="84438" y="52362"/>
                  </a:lnTo>
                  <a:lnTo>
                    <a:pt x="71965" y="90229"/>
                  </a:lnTo>
                  <a:lnTo>
                    <a:pt x="46249" y="100012"/>
                  </a:lnTo>
                  <a:lnTo>
                    <a:pt x="112908" y="100012"/>
                  </a:lnTo>
                  <a:lnTo>
                    <a:pt x="115603" y="96664"/>
                  </a:lnTo>
                  <a:lnTo>
                    <a:pt x="122140" y="82199"/>
                  </a:lnTo>
                  <a:lnTo>
                    <a:pt x="126071" y="66574"/>
                  </a:lnTo>
                  <a:lnTo>
                    <a:pt x="127364" y="51930"/>
                  </a:lnTo>
                  <a:lnTo>
                    <a:pt x="123005" y="32626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0" name="object 19"/>
          <p:cNvGrpSpPr/>
          <p:nvPr userDrawn="1"/>
        </p:nvGrpSpPr>
        <p:grpSpPr>
          <a:xfrm>
            <a:off x="5355400" y="4224144"/>
            <a:ext cx="532765" cy="246379"/>
            <a:chOff x="5355400" y="4224144"/>
            <a:chExt cx="532765" cy="246379"/>
          </a:xfrm>
        </p:grpSpPr>
        <p:pic>
          <p:nvPicPr>
            <p:cNvPr id="21" name="object 2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355400" y="4234018"/>
              <a:ext cx="160527" cy="225348"/>
            </a:xfrm>
            <a:prstGeom prst="rect">
              <a:avLst/>
            </a:prstGeom>
          </p:spPr>
        </p:pic>
        <p:pic>
          <p:nvPicPr>
            <p:cNvPr id="22" name="object 2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539083" y="4253331"/>
              <a:ext cx="166100" cy="187579"/>
            </a:xfrm>
            <a:prstGeom prst="rect">
              <a:avLst/>
            </a:prstGeom>
          </p:spPr>
        </p:pic>
        <p:pic>
          <p:nvPicPr>
            <p:cNvPr id="23" name="object 2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733891" y="4224144"/>
              <a:ext cx="153670" cy="245948"/>
            </a:xfrm>
            <a:prstGeom prst="rect">
              <a:avLst/>
            </a:prstGeom>
          </p:spPr>
        </p:pic>
      </p:grpSp>
      <p:pic>
        <p:nvPicPr>
          <p:cNvPr id="24" name="object 23"/>
          <p:cNvPicPr/>
          <p:nvPr userDrawn="1"/>
        </p:nvPicPr>
        <p:blipFill>
          <a:blip r:embed="rId11" cstate="print"/>
          <a:stretch>
            <a:fillRect/>
          </a:stretch>
        </p:blipFill>
        <p:spPr>
          <a:xfrm>
            <a:off x="6042436" y="4212976"/>
            <a:ext cx="1770674" cy="269570"/>
          </a:xfrm>
          <a:prstGeom prst="rect">
            <a:avLst/>
          </a:prstGeom>
        </p:spPr>
      </p:pic>
      <p:grpSp>
        <p:nvGrpSpPr>
          <p:cNvPr id="25" name="object 24"/>
          <p:cNvGrpSpPr/>
          <p:nvPr userDrawn="1"/>
        </p:nvGrpSpPr>
        <p:grpSpPr>
          <a:xfrm>
            <a:off x="3457759" y="4654982"/>
            <a:ext cx="1312545" cy="269875"/>
            <a:chOff x="3457759" y="4654982"/>
            <a:chExt cx="1312545" cy="269875"/>
          </a:xfrm>
        </p:grpSpPr>
        <p:pic>
          <p:nvPicPr>
            <p:cNvPr id="26" name="object 25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457759" y="4663143"/>
              <a:ext cx="165684" cy="251536"/>
            </a:xfrm>
            <a:prstGeom prst="rect">
              <a:avLst/>
            </a:prstGeom>
          </p:spPr>
        </p:pic>
        <p:sp>
          <p:nvSpPr>
            <p:cNvPr id="27" name="object 26"/>
            <p:cNvSpPr/>
            <p:nvPr/>
          </p:nvSpPr>
          <p:spPr>
            <a:xfrm>
              <a:off x="3649693" y="4661433"/>
              <a:ext cx="170815" cy="255904"/>
            </a:xfrm>
            <a:custGeom>
              <a:avLst/>
              <a:gdLst/>
              <a:ahLst/>
              <a:cxnLst/>
              <a:rect l="l" t="t" r="r" b="b"/>
              <a:pathLst>
                <a:path w="170814" h="255904">
                  <a:moveTo>
                    <a:pt x="120303" y="134785"/>
                  </a:moveTo>
                  <a:lnTo>
                    <a:pt x="69007" y="134785"/>
                  </a:lnTo>
                  <a:lnTo>
                    <a:pt x="93455" y="179412"/>
                  </a:lnTo>
                  <a:lnTo>
                    <a:pt x="97374" y="186817"/>
                  </a:lnTo>
                  <a:lnTo>
                    <a:pt x="100770" y="194449"/>
                  </a:lnTo>
                  <a:lnTo>
                    <a:pt x="104618" y="201307"/>
                  </a:lnTo>
                  <a:lnTo>
                    <a:pt x="107628" y="206463"/>
                  </a:lnTo>
                  <a:lnTo>
                    <a:pt x="111057" y="211175"/>
                  </a:lnTo>
                  <a:lnTo>
                    <a:pt x="113635" y="216331"/>
                  </a:lnTo>
                  <a:lnTo>
                    <a:pt x="136813" y="254101"/>
                  </a:lnTo>
                  <a:lnTo>
                    <a:pt x="141969" y="255397"/>
                  </a:lnTo>
                  <a:lnTo>
                    <a:pt x="150986" y="255397"/>
                  </a:lnTo>
                  <a:lnTo>
                    <a:pt x="170722" y="234353"/>
                  </a:lnTo>
                  <a:lnTo>
                    <a:pt x="167382" y="219914"/>
                  </a:lnTo>
                  <a:lnTo>
                    <a:pt x="159457" y="204792"/>
                  </a:lnTo>
                  <a:lnTo>
                    <a:pt x="150083" y="189752"/>
                  </a:lnTo>
                  <a:lnTo>
                    <a:pt x="142401" y="175564"/>
                  </a:lnTo>
                  <a:lnTo>
                    <a:pt x="133861" y="158381"/>
                  </a:lnTo>
                  <a:lnTo>
                    <a:pt x="120303" y="134785"/>
                  </a:lnTo>
                  <a:close/>
                </a:path>
                <a:path w="170814" h="255904">
                  <a:moveTo>
                    <a:pt x="51824" y="0"/>
                  </a:moveTo>
                  <a:lnTo>
                    <a:pt x="12832" y="7061"/>
                  </a:lnTo>
                  <a:lnTo>
                    <a:pt x="0" y="50490"/>
                  </a:lnTo>
                  <a:lnTo>
                    <a:pt x="241" y="51930"/>
                  </a:lnTo>
                  <a:lnTo>
                    <a:pt x="313" y="54940"/>
                  </a:lnTo>
                  <a:lnTo>
                    <a:pt x="1689" y="80115"/>
                  </a:lnTo>
                  <a:lnTo>
                    <a:pt x="2623" y="105373"/>
                  </a:lnTo>
                  <a:lnTo>
                    <a:pt x="3154" y="130633"/>
                  </a:lnTo>
                  <a:lnTo>
                    <a:pt x="3286" y="158381"/>
                  </a:lnTo>
                  <a:lnTo>
                    <a:pt x="3188" y="165079"/>
                  </a:lnTo>
                  <a:lnTo>
                    <a:pt x="2594" y="183459"/>
                  </a:lnTo>
                  <a:lnTo>
                    <a:pt x="2547" y="186715"/>
                  </a:lnTo>
                  <a:lnTo>
                    <a:pt x="2459" y="200444"/>
                  </a:lnTo>
                  <a:lnTo>
                    <a:pt x="757" y="207759"/>
                  </a:lnTo>
                  <a:lnTo>
                    <a:pt x="757" y="215480"/>
                  </a:lnTo>
                  <a:lnTo>
                    <a:pt x="2346" y="223921"/>
                  </a:lnTo>
                  <a:lnTo>
                    <a:pt x="6709" y="231197"/>
                  </a:lnTo>
                  <a:lnTo>
                    <a:pt x="13247" y="236301"/>
                  </a:lnTo>
                  <a:lnTo>
                    <a:pt x="21357" y="238226"/>
                  </a:lnTo>
                  <a:lnTo>
                    <a:pt x="30630" y="235758"/>
                  </a:lnTo>
                  <a:lnTo>
                    <a:pt x="38896" y="229427"/>
                  </a:lnTo>
                  <a:lnTo>
                    <a:pt x="44828" y="220840"/>
                  </a:lnTo>
                  <a:lnTo>
                    <a:pt x="47100" y="211607"/>
                  </a:lnTo>
                  <a:lnTo>
                    <a:pt x="47100" y="206463"/>
                  </a:lnTo>
                  <a:lnTo>
                    <a:pt x="45817" y="201307"/>
                  </a:lnTo>
                  <a:lnTo>
                    <a:pt x="45713" y="194449"/>
                  </a:lnTo>
                  <a:lnTo>
                    <a:pt x="45248" y="186715"/>
                  </a:lnTo>
                  <a:lnTo>
                    <a:pt x="44852" y="177434"/>
                  </a:lnTo>
                  <a:lnTo>
                    <a:pt x="44613" y="167971"/>
                  </a:lnTo>
                  <a:lnTo>
                    <a:pt x="44534" y="144221"/>
                  </a:lnTo>
                  <a:lnTo>
                    <a:pt x="44953" y="137363"/>
                  </a:lnTo>
                  <a:lnTo>
                    <a:pt x="52675" y="136486"/>
                  </a:lnTo>
                  <a:lnTo>
                    <a:pt x="64616" y="136486"/>
                  </a:lnTo>
                  <a:lnTo>
                    <a:pt x="69007" y="134785"/>
                  </a:lnTo>
                  <a:lnTo>
                    <a:pt x="120303" y="134785"/>
                  </a:lnTo>
                  <a:lnTo>
                    <a:pt x="114874" y="125335"/>
                  </a:lnTo>
                  <a:lnTo>
                    <a:pt x="106345" y="108165"/>
                  </a:lnTo>
                  <a:lnTo>
                    <a:pt x="112905" y="100012"/>
                  </a:lnTo>
                  <a:lnTo>
                    <a:pt x="40661" y="100012"/>
                  </a:lnTo>
                  <a:lnTo>
                    <a:pt x="38946" y="99148"/>
                  </a:lnTo>
                  <a:lnTo>
                    <a:pt x="38616" y="90229"/>
                  </a:lnTo>
                  <a:lnTo>
                    <a:pt x="38359" y="82199"/>
                  </a:lnTo>
                  <a:lnTo>
                    <a:pt x="38233" y="76572"/>
                  </a:lnTo>
                  <a:lnTo>
                    <a:pt x="38107" y="66573"/>
                  </a:lnTo>
                  <a:lnTo>
                    <a:pt x="38136" y="58327"/>
                  </a:lnTo>
                  <a:lnTo>
                    <a:pt x="49678" y="32626"/>
                  </a:lnTo>
                  <a:lnTo>
                    <a:pt x="123005" y="32626"/>
                  </a:lnTo>
                  <a:lnTo>
                    <a:pt x="120994" y="23719"/>
                  </a:lnTo>
                  <a:lnTo>
                    <a:pt x="104082" y="8101"/>
                  </a:lnTo>
                  <a:lnTo>
                    <a:pt x="79926" y="1415"/>
                  </a:lnTo>
                  <a:lnTo>
                    <a:pt x="51824" y="0"/>
                  </a:lnTo>
                  <a:close/>
                </a:path>
                <a:path w="170814" h="255904">
                  <a:moveTo>
                    <a:pt x="64616" y="136486"/>
                  </a:moveTo>
                  <a:lnTo>
                    <a:pt x="52675" y="136486"/>
                  </a:lnTo>
                  <a:lnTo>
                    <a:pt x="61273" y="137782"/>
                  </a:lnTo>
                  <a:lnTo>
                    <a:pt x="64616" y="136486"/>
                  </a:lnTo>
                  <a:close/>
                </a:path>
                <a:path w="170814" h="255904">
                  <a:moveTo>
                    <a:pt x="123005" y="32626"/>
                  </a:moveTo>
                  <a:lnTo>
                    <a:pt x="53970" y="32626"/>
                  </a:lnTo>
                  <a:lnTo>
                    <a:pt x="61257" y="33417"/>
                  </a:lnTo>
                  <a:lnTo>
                    <a:pt x="70393" y="35737"/>
                  </a:lnTo>
                  <a:lnTo>
                    <a:pt x="78722" y="39505"/>
                  </a:lnTo>
                  <a:lnTo>
                    <a:pt x="83587" y="44640"/>
                  </a:lnTo>
                  <a:lnTo>
                    <a:pt x="84438" y="46355"/>
                  </a:lnTo>
                  <a:lnTo>
                    <a:pt x="84438" y="52362"/>
                  </a:lnTo>
                  <a:lnTo>
                    <a:pt x="71965" y="90229"/>
                  </a:lnTo>
                  <a:lnTo>
                    <a:pt x="46249" y="100012"/>
                  </a:lnTo>
                  <a:lnTo>
                    <a:pt x="112905" y="100012"/>
                  </a:lnTo>
                  <a:lnTo>
                    <a:pt x="115603" y="96659"/>
                  </a:lnTo>
                  <a:lnTo>
                    <a:pt x="122137" y="82199"/>
                  </a:lnTo>
                  <a:lnTo>
                    <a:pt x="126071" y="66573"/>
                  </a:lnTo>
                  <a:lnTo>
                    <a:pt x="127364" y="51930"/>
                  </a:lnTo>
                  <a:lnTo>
                    <a:pt x="123005" y="32626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" name="object 27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846564" y="4692334"/>
              <a:ext cx="214185" cy="194017"/>
            </a:xfrm>
            <a:prstGeom prst="rect">
              <a:avLst/>
            </a:prstGeom>
          </p:spPr>
        </p:pic>
        <p:pic>
          <p:nvPicPr>
            <p:cNvPr id="29" name="object 28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082162" y="4679890"/>
              <a:ext cx="127050" cy="213753"/>
            </a:xfrm>
            <a:prstGeom prst="rect">
              <a:avLst/>
            </a:prstGeom>
          </p:spPr>
        </p:pic>
        <p:sp>
          <p:nvSpPr>
            <p:cNvPr id="30" name="object 29"/>
            <p:cNvSpPr/>
            <p:nvPr/>
          </p:nvSpPr>
          <p:spPr>
            <a:xfrm>
              <a:off x="4231492" y="4654982"/>
              <a:ext cx="135255" cy="269875"/>
            </a:xfrm>
            <a:custGeom>
              <a:avLst/>
              <a:gdLst/>
              <a:ahLst/>
              <a:cxnLst/>
              <a:rect l="l" t="t" r="r" b="b"/>
              <a:pathLst>
                <a:path w="135254" h="269875">
                  <a:moveTo>
                    <a:pt x="117182" y="0"/>
                  </a:moveTo>
                  <a:lnTo>
                    <a:pt x="106883" y="0"/>
                  </a:lnTo>
                  <a:lnTo>
                    <a:pt x="90462" y="1093"/>
                  </a:lnTo>
                  <a:lnTo>
                    <a:pt x="57619" y="6343"/>
                  </a:lnTo>
                  <a:lnTo>
                    <a:pt x="41198" y="8166"/>
                  </a:lnTo>
                  <a:lnTo>
                    <a:pt x="863" y="21907"/>
                  </a:lnTo>
                  <a:lnTo>
                    <a:pt x="0" y="26200"/>
                  </a:lnTo>
                  <a:lnTo>
                    <a:pt x="0" y="28765"/>
                  </a:lnTo>
                  <a:lnTo>
                    <a:pt x="1389" y="36717"/>
                  </a:lnTo>
                  <a:lnTo>
                    <a:pt x="5314" y="42497"/>
                  </a:lnTo>
                  <a:lnTo>
                    <a:pt x="11412" y="46024"/>
                  </a:lnTo>
                  <a:lnTo>
                    <a:pt x="19316" y="47218"/>
                  </a:lnTo>
                  <a:lnTo>
                    <a:pt x="24041" y="47218"/>
                  </a:lnTo>
                  <a:lnTo>
                    <a:pt x="28765" y="46367"/>
                  </a:lnTo>
                  <a:lnTo>
                    <a:pt x="38201" y="46367"/>
                  </a:lnTo>
                  <a:lnTo>
                    <a:pt x="42494" y="47218"/>
                  </a:lnTo>
                  <a:lnTo>
                    <a:pt x="45923" y="49796"/>
                  </a:lnTo>
                  <a:lnTo>
                    <a:pt x="45766" y="82953"/>
                  </a:lnTo>
                  <a:lnTo>
                    <a:pt x="46896" y="149096"/>
                  </a:lnTo>
                  <a:lnTo>
                    <a:pt x="47198" y="193661"/>
                  </a:lnTo>
                  <a:lnTo>
                    <a:pt x="37759" y="233619"/>
                  </a:lnTo>
                  <a:lnTo>
                    <a:pt x="28590" y="235827"/>
                  </a:lnTo>
                  <a:lnTo>
                    <a:pt x="21112" y="241172"/>
                  </a:lnTo>
                  <a:lnTo>
                    <a:pt x="18021" y="255409"/>
                  </a:lnTo>
                  <a:lnTo>
                    <a:pt x="18021" y="266572"/>
                  </a:lnTo>
                  <a:lnTo>
                    <a:pt x="26619" y="269570"/>
                  </a:lnTo>
                  <a:lnTo>
                    <a:pt x="36487" y="269570"/>
                  </a:lnTo>
                  <a:lnTo>
                    <a:pt x="43498" y="269025"/>
                  </a:lnTo>
                  <a:lnTo>
                    <a:pt x="57370" y="266489"/>
                  </a:lnTo>
                  <a:lnTo>
                    <a:pt x="64389" y="265709"/>
                  </a:lnTo>
                  <a:lnTo>
                    <a:pt x="70888" y="265270"/>
                  </a:lnTo>
                  <a:lnTo>
                    <a:pt x="90563" y="264845"/>
                  </a:lnTo>
                  <a:lnTo>
                    <a:pt x="102850" y="264886"/>
                  </a:lnTo>
                  <a:lnTo>
                    <a:pt x="117344" y="263558"/>
                  </a:lnTo>
                  <a:lnTo>
                    <a:pt x="129500" y="258689"/>
                  </a:lnTo>
                  <a:lnTo>
                    <a:pt x="134772" y="248107"/>
                  </a:lnTo>
                  <a:lnTo>
                    <a:pt x="134772" y="246824"/>
                  </a:lnTo>
                  <a:lnTo>
                    <a:pt x="128092" y="231686"/>
                  </a:lnTo>
                  <a:lnTo>
                    <a:pt x="112883" y="228741"/>
                  </a:lnTo>
                  <a:lnTo>
                    <a:pt x="96389" y="229256"/>
                  </a:lnTo>
                  <a:lnTo>
                    <a:pt x="85852" y="224497"/>
                  </a:lnTo>
                  <a:lnTo>
                    <a:pt x="84064" y="178717"/>
                  </a:lnTo>
                  <a:lnTo>
                    <a:pt x="83488" y="132854"/>
                  </a:lnTo>
                  <a:lnTo>
                    <a:pt x="83705" y="41211"/>
                  </a:lnTo>
                  <a:lnTo>
                    <a:pt x="86702" y="35636"/>
                  </a:lnTo>
                  <a:lnTo>
                    <a:pt x="94437" y="36931"/>
                  </a:lnTo>
                  <a:lnTo>
                    <a:pt x="99580" y="35636"/>
                  </a:lnTo>
                  <a:lnTo>
                    <a:pt x="108090" y="33267"/>
                  </a:lnTo>
                  <a:lnTo>
                    <a:pt x="116757" y="29570"/>
                  </a:lnTo>
                  <a:lnTo>
                    <a:pt x="123490" y="23861"/>
                  </a:lnTo>
                  <a:lnTo>
                    <a:pt x="126199" y="15455"/>
                  </a:lnTo>
                  <a:lnTo>
                    <a:pt x="126199" y="3441"/>
                  </a:lnTo>
                  <a:lnTo>
                    <a:pt x="117182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" name="object 30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390270" y="4692334"/>
              <a:ext cx="214185" cy="194017"/>
            </a:xfrm>
            <a:prstGeom prst="rect">
              <a:avLst/>
            </a:prstGeom>
          </p:spPr>
        </p:pic>
        <p:pic>
          <p:nvPicPr>
            <p:cNvPr id="32" name="object 31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4627153" y="4665730"/>
              <a:ext cx="142938" cy="247662"/>
            </a:xfrm>
            <a:prstGeom prst="rect">
              <a:avLst/>
            </a:prstGeom>
          </p:spPr>
        </p:pic>
      </p:grpSp>
      <p:grpSp>
        <p:nvGrpSpPr>
          <p:cNvPr id="33" name="object 32"/>
          <p:cNvGrpSpPr/>
          <p:nvPr userDrawn="1"/>
        </p:nvGrpSpPr>
        <p:grpSpPr>
          <a:xfrm>
            <a:off x="4921966" y="4644256"/>
            <a:ext cx="550545" cy="290195"/>
            <a:chOff x="4921966" y="4644256"/>
            <a:chExt cx="550545" cy="290195"/>
          </a:xfrm>
        </p:grpSpPr>
        <p:sp>
          <p:nvSpPr>
            <p:cNvPr id="34" name="object 33"/>
            <p:cNvSpPr/>
            <p:nvPr/>
          </p:nvSpPr>
          <p:spPr>
            <a:xfrm>
              <a:off x="4921966" y="4644256"/>
              <a:ext cx="160020" cy="290195"/>
            </a:xfrm>
            <a:custGeom>
              <a:avLst/>
              <a:gdLst/>
              <a:ahLst/>
              <a:cxnLst/>
              <a:rect l="l" t="t" r="r" b="b"/>
              <a:pathLst>
                <a:path w="160020" h="290195">
                  <a:moveTo>
                    <a:pt x="33058" y="0"/>
                  </a:moveTo>
                  <a:lnTo>
                    <a:pt x="8447" y="69539"/>
                  </a:lnTo>
                  <a:lnTo>
                    <a:pt x="6980" y="115947"/>
                  </a:lnTo>
                  <a:lnTo>
                    <a:pt x="3441" y="204749"/>
                  </a:lnTo>
                  <a:lnTo>
                    <a:pt x="2539" y="220723"/>
                  </a:lnTo>
                  <a:lnTo>
                    <a:pt x="1396" y="237262"/>
                  </a:lnTo>
                  <a:lnTo>
                    <a:pt x="416" y="253643"/>
                  </a:lnTo>
                  <a:lnTo>
                    <a:pt x="18453" y="290169"/>
                  </a:lnTo>
                  <a:lnTo>
                    <a:pt x="27831" y="289968"/>
                  </a:lnTo>
                  <a:lnTo>
                    <a:pt x="33908" y="288559"/>
                  </a:lnTo>
                  <a:lnTo>
                    <a:pt x="38377" y="284736"/>
                  </a:lnTo>
                  <a:lnTo>
                    <a:pt x="42925" y="277291"/>
                  </a:lnTo>
                  <a:lnTo>
                    <a:pt x="42492" y="252896"/>
                  </a:lnTo>
                  <a:lnTo>
                    <a:pt x="42983" y="228579"/>
                  </a:lnTo>
                  <a:lnTo>
                    <a:pt x="44197" y="204259"/>
                  </a:lnTo>
                  <a:lnTo>
                    <a:pt x="45935" y="179857"/>
                  </a:lnTo>
                  <a:lnTo>
                    <a:pt x="56440" y="179093"/>
                  </a:lnTo>
                  <a:lnTo>
                    <a:pt x="67182" y="178892"/>
                  </a:lnTo>
                  <a:lnTo>
                    <a:pt x="77925" y="178528"/>
                  </a:lnTo>
                  <a:lnTo>
                    <a:pt x="121854" y="160215"/>
                  </a:lnTo>
                  <a:lnTo>
                    <a:pt x="143516" y="136931"/>
                  </a:lnTo>
                  <a:lnTo>
                    <a:pt x="60959" y="136931"/>
                  </a:lnTo>
                  <a:lnTo>
                    <a:pt x="57086" y="136499"/>
                  </a:lnTo>
                  <a:lnTo>
                    <a:pt x="54089" y="134353"/>
                  </a:lnTo>
                  <a:lnTo>
                    <a:pt x="54938" y="115947"/>
                  </a:lnTo>
                  <a:lnTo>
                    <a:pt x="55425" y="97499"/>
                  </a:lnTo>
                  <a:lnTo>
                    <a:pt x="66019" y="56116"/>
                  </a:lnTo>
                  <a:lnTo>
                    <a:pt x="90995" y="48514"/>
                  </a:lnTo>
                  <a:lnTo>
                    <a:pt x="153419" y="48514"/>
                  </a:lnTo>
                  <a:lnTo>
                    <a:pt x="152333" y="44380"/>
                  </a:lnTo>
                  <a:lnTo>
                    <a:pt x="142116" y="25437"/>
                  </a:lnTo>
                  <a:lnTo>
                    <a:pt x="140393" y="24041"/>
                  </a:lnTo>
                  <a:lnTo>
                    <a:pt x="58800" y="24041"/>
                  </a:lnTo>
                  <a:lnTo>
                    <a:pt x="58381" y="21031"/>
                  </a:lnTo>
                  <a:lnTo>
                    <a:pt x="40318" y="1142"/>
                  </a:lnTo>
                  <a:lnTo>
                    <a:pt x="33058" y="0"/>
                  </a:lnTo>
                  <a:close/>
                </a:path>
                <a:path w="160020" h="290195">
                  <a:moveTo>
                    <a:pt x="153419" y="48514"/>
                  </a:moveTo>
                  <a:lnTo>
                    <a:pt x="90995" y="48514"/>
                  </a:lnTo>
                  <a:lnTo>
                    <a:pt x="103801" y="52201"/>
                  </a:lnTo>
                  <a:lnTo>
                    <a:pt x="112298" y="61602"/>
                  </a:lnTo>
                  <a:lnTo>
                    <a:pt x="117011" y="74226"/>
                  </a:lnTo>
                  <a:lnTo>
                    <a:pt x="118465" y="87579"/>
                  </a:lnTo>
                  <a:lnTo>
                    <a:pt x="114482" y="109408"/>
                  </a:lnTo>
                  <a:lnTo>
                    <a:pt x="103338" y="124804"/>
                  </a:lnTo>
                  <a:lnTo>
                    <a:pt x="86238" y="133926"/>
                  </a:lnTo>
                  <a:lnTo>
                    <a:pt x="64388" y="136931"/>
                  </a:lnTo>
                  <a:lnTo>
                    <a:pt x="143516" y="136931"/>
                  </a:lnTo>
                  <a:lnTo>
                    <a:pt x="159070" y="98042"/>
                  </a:lnTo>
                  <a:lnTo>
                    <a:pt x="159689" y="85852"/>
                  </a:lnTo>
                  <a:lnTo>
                    <a:pt x="157964" y="65818"/>
                  </a:lnTo>
                  <a:lnTo>
                    <a:pt x="153419" y="48514"/>
                  </a:lnTo>
                  <a:close/>
                </a:path>
                <a:path w="160020" h="290195">
                  <a:moveTo>
                    <a:pt x="97434" y="8166"/>
                  </a:moveTo>
                  <a:lnTo>
                    <a:pt x="86752" y="8955"/>
                  </a:lnTo>
                  <a:lnTo>
                    <a:pt x="76350" y="11593"/>
                  </a:lnTo>
                  <a:lnTo>
                    <a:pt x="66832" y="16486"/>
                  </a:lnTo>
                  <a:lnTo>
                    <a:pt x="58800" y="24041"/>
                  </a:lnTo>
                  <a:lnTo>
                    <a:pt x="140393" y="24041"/>
                  </a:lnTo>
                  <a:lnTo>
                    <a:pt x="104293" y="8481"/>
                  </a:lnTo>
                  <a:lnTo>
                    <a:pt x="97434" y="8166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5" name="object 34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5106947" y="4695338"/>
              <a:ext cx="166100" cy="187579"/>
            </a:xfrm>
            <a:prstGeom prst="rect">
              <a:avLst/>
            </a:prstGeom>
          </p:spPr>
        </p:pic>
        <p:sp>
          <p:nvSpPr>
            <p:cNvPr id="36" name="object 35"/>
            <p:cNvSpPr/>
            <p:nvPr/>
          </p:nvSpPr>
          <p:spPr>
            <a:xfrm>
              <a:off x="5301437" y="4661433"/>
              <a:ext cx="170815" cy="255904"/>
            </a:xfrm>
            <a:custGeom>
              <a:avLst/>
              <a:gdLst/>
              <a:ahLst/>
              <a:cxnLst/>
              <a:rect l="l" t="t" r="r" b="b"/>
              <a:pathLst>
                <a:path w="170814" h="255904">
                  <a:moveTo>
                    <a:pt x="120303" y="134785"/>
                  </a:moveTo>
                  <a:lnTo>
                    <a:pt x="69007" y="134785"/>
                  </a:lnTo>
                  <a:lnTo>
                    <a:pt x="93455" y="179412"/>
                  </a:lnTo>
                  <a:lnTo>
                    <a:pt x="97374" y="186817"/>
                  </a:lnTo>
                  <a:lnTo>
                    <a:pt x="100770" y="194449"/>
                  </a:lnTo>
                  <a:lnTo>
                    <a:pt x="104618" y="201307"/>
                  </a:lnTo>
                  <a:lnTo>
                    <a:pt x="107628" y="206463"/>
                  </a:lnTo>
                  <a:lnTo>
                    <a:pt x="111057" y="211175"/>
                  </a:lnTo>
                  <a:lnTo>
                    <a:pt x="113635" y="216331"/>
                  </a:lnTo>
                  <a:lnTo>
                    <a:pt x="136813" y="254101"/>
                  </a:lnTo>
                  <a:lnTo>
                    <a:pt x="141969" y="255397"/>
                  </a:lnTo>
                  <a:lnTo>
                    <a:pt x="150986" y="255397"/>
                  </a:lnTo>
                  <a:lnTo>
                    <a:pt x="170722" y="234353"/>
                  </a:lnTo>
                  <a:lnTo>
                    <a:pt x="167382" y="219914"/>
                  </a:lnTo>
                  <a:lnTo>
                    <a:pt x="159457" y="204792"/>
                  </a:lnTo>
                  <a:lnTo>
                    <a:pt x="150083" y="189752"/>
                  </a:lnTo>
                  <a:lnTo>
                    <a:pt x="142401" y="175564"/>
                  </a:lnTo>
                  <a:lnTo>
                    <a:pt x="133861" y="158381"/>
                  </a:lnTo>
                  <a:lnTo>
                    <a:pt x="120303" y="134785"/>
                  </a:lnTo>
                  <a:close/>
                </a:path>
                <a:path w="170814" h="255904">
                  <a:moveTo>
                    <a:pt x="51824" y="0"/>
                  </a:moveTo>
                  <a:lnTo>
                    <a:pt x="12832" y="7061"/>
                  </a:lnTo>
                  <a:lnTo>
                    <a:pt x="0" y="50490"/>
                  </a:lnTo>
                  <a:lnTo>
                    <a:pt x="241" y="51930"/>
                  </a:lnTo>
                  <a:lnTo>
                    <a:pt x="313" y="54940"/>
                  </a:lnTo>
                  <a:lnTo>
                    <a:pt x="1689" y="80115"/>
                  </a:lnTo>
                  <a:lnTo>
                    <a:pt x="2623" y="105373"/>
                  </a:lnTo>
                  <a:lnTo>
                    <a:pt x="3154" y="130633"/>
                  </a:lnTo>
                  <a:lnTo>
                    <a:pt x="3286" y="158381"/>
                  </a:lnTo>
                  <a:lnTo>
                    <a:pt x="3188" y="165079"/>
                  </a:lnTo>
                  <a:lnTo>
                    <a:pt x="2594" y="183459"/>
                  </a:lnTo>
                  <a:lnTo>
                    <a:pt x="2547" y="186715"/>
                  </a:lnTo>
                  <a:lnTo>
                    <a:pt x="2459" y="200444"/>
                  </a:lnTo>
                  <a:lnTo>
                    <a:pt x="757" y="207759"/>
                  </a:lnTo>
                  <a:lnTo>
                    <a:pt x="757" y="215480"/>
                  </a:lnTo>
                  <a:lnTo>
                    <a:pt x="2346" y="223921"/>
                  </a:lnTo>
                  <a:lnTo>
                    <a:pt x="6709" y="231197"/>
                  </a:lnTo>
                  <a:lnTo>
                    <a:pt x="13247" y="236301"/>
                  </a:lnTo>
                  <a:lnTo>
                    <a:pt x="21357" y="238226"/>
                  </a:lnTo>
                  <a:lnTo>
                    <a:pt x="30630" y="235758"/>
                  </a:lnTo>
                  <a:lnTo>
                    <a:pt x="38896" y="229427"/>
                  </a:lnTo>
                  <a:lnTo>
                    <a:pt x="44828" y="220840"/>
                  </a:lnTo>
                  <a:lnTo>
                    <a:pt x="47100" y="211607"/>
                  </a:lnTo>
                  <a:lnTo>
                    <a:pt x="47100" y="206463"/>
                  </a:lnTo>
                  <a:lnTo>
                    <a:pt x="45817" y="201307"/>
                  </a:lnTo>
                  <a:lnTo>
                    <a:pt x="45713" y="194449"/>
                  </a:lnTo>
                  <a:lnTo>
                    <a:pt x="45248" y="186715"/>
                  </a:lnTo>
                  <a:lnTo>
                    <a:pt x="44852" y="177434"/>
                  </a:lnTo>
                  <a:lnTo>
                    <a:pt x="44613" y="167971"/>
                  </a:lnTo>
                  <a:lnTo>
                    <a:pt x="44534" y="144221"/>
                  </a:lnTo>
                  <a:lnTo>
                    <a:pt x="44953" y="137363"/>
                  </a:lnTo>
                  <a:lnTo>
                    <a:pt x="52675" y="136486"/>
                  </a:lnTo>
                  <a:lnTo>
                    <a:pt x="64616" y="136486"/>
                  </a:lnTo>
                  <a:lnTo>
                    <a:pt x="69007" y="134785"/>
                  </a:lnTo>
                  <a:lnTo>
                    <a:pt x="120303" y="134785"/>
                  </a:lnTo>
                  <a:lnTo>
                    <a:pt x="114874" y="125335"/>
                  </a:lnTo>
                  <a:lnTo>
                    <a:pt x="106345" y="108165"/>
                  </a:lnTo>
                  <a:lnTo>
                    <a:pt x="112905" y="100012"/>
                  </a:lnTo>
                  <a:lnTo>
                    <a:pt x="40661" y="100012"/>
                  </a:lnTo>
                  <a:lnTo>
                    <a:pt x="38946" y="99148"/>
                  </a:lnTo>
                  <a:lnTo>
                    <a:pt x="38616" y="90229"/>
                  </a:lnTo>
                  <a:lnTo>
                    <a:pt x="38359" y="82199"/>
                  </a:lnTo>
                  <a:lnTo>
                    <a:pt x="38233" y="76572"/>
                  </a:lnTo>
                  <a:lnTo>
                    <a:pt x="38107" y="66573"/>
                  </a:lnTo>
                  <a:lnTo>
                    <a:pt x="38136" y="58327"/>
                  </a:lnTo>
                  <a:lnTo>
                    <a:pt x="49678" y="32626"/>
                  </a:lnTo>
                  <a:lnTo>
                    <a:pt x="123005" y="32626"/>
                  </a:lnTo>
                  <a:lnTo>
                    <a:pt x="120994" y="23719"/>
                  </a:lnTo>
                  <a:lnTo>
                    <a:pt x="104082" y="8101"/>
                  </a:lnTo>
                  <a:lnTo>
                    <a:pt x="79926" y="1415"/>
                  </a:lnTo>
                  <a:lnTo>
                    <a:pt x="51824" y="0"/>
                  </a:lnTo>
                  <a:close/>
                </a:path>
                <a:path w="170814" h="255904">
                  <a:moveTo>
                    <a:pt x="64616" y="136486"/>
                  </a:moveTo>
                  <a:lnTo>
                    <a:pt x="52675" y="136486"/>
                  </a:lnTo>
                  <a:lnTo>
                    <a:pt x="61273" y="137782"/>
                  </a:lnTo>
                  <a:lnTo>
                    <a:pt x="64616" y="136486"/>
                  </a:lnTo>
                  <a:close/>
                </a:path>
                <a:path w="170814" h="255904">
                  <a:moveTo>
                    <a:pt x="123005" y="32626"/>
                  </a:moveTo>
                  <a:lnTo>
                    <a:pt x="53970" y="32626"/>
                  </a:lnTo>
                  <a:lnTo>
                    <a:pt x="61257" y="33417"/>
                  </a:lnTo>
                  <a:lnTo>
                    <a:pt x="70393" y="35737"/>
                  </a:lnTo>
                  <a:lnTo>
                    <a:pt x="78722" y="39505"/>
                  </a:lnTo>
                  <a:lnTo>
                    <a:pt x="83587" y="44640"/>
                  </a:lnTo>
                  <a:lnTo>
                    <a:pt x="84438" y="46355"/>
                  </a:lnTo>
                  <a:lnTo>
                    <a:pt x="84438" y="52362"/>
                  </a:lnTo>
                  <a:lnTo>
                    <a:pt x="71965" y="90229"/>
                  </a:lnTo>
                  <a:lnTo>
                    <a:pt x="46249" y="100012"/>
                  </a:lnTo>
                  <a:lnTo>
                    <a:pt x="112905" y="100012"/>
                  </a:lnTo>
                  <a:lnTo>
                    <a:pt x="115603" y="96659"/>
                  </a:lnTo>
                  <a:lnTo>
                    <a:pt x="122137" y="82199"/>
                  </a:lnTo>
                  <a:lnTo>
                    <a:pt x="126071" y="66573"/>
                  </a:lnTo>
                  <a:lnTo>
                    <a:pt x="127364" y="51930"/>
                  </a:lnTo>
                  <a:lnTo>
                    <a:pt x="123005" y="32626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7" name="object 36"/>
          <p:cNvGrpSpPr/>
          <p:nvPr userDrawn="1"/>
        </p:nvGrpSpPr>
        <p:grpSpPr>
          <a:xfrm>
            <a:off x="5624898" y="4661433"/>
            <a:ext cx="363220" cy="253365"/>
            <a:chOff x="5624898" y="4661433"/>
            <a:chExt cx="363220" cy="253365"/>
          </a:xfrm>
        </p:grpSpPr>
        <p:pic>
          <p:nvPicPr>
            <p:cNvPr id="38" name="object 37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5624898" y="4661433"/>
              <a:ext cx="184137" cy="253250"/>
            </a:xfrm>
            <a:prstGeom prst="rect">
              <a:avLst/>
            </a:prstGeom>
          </p:spPr>
        </p:pic>
        <p:pic>
          <p:nvPicPr>
            <p:cNvPr id="39" name="object 38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5833892" y="4666152"/>
              <a:ext cx="153670" cy="245948"/>
            </a:xfrm>
            <a:prstGeom prst="rect">
              <a:avLst/>
            </a:prstGeom>
          </p:spPr>
        </p:pic>
      </p:grpSp>
      <p:grpSp>
        <p:nvGrpSpPr>
          <p:cNvPr id="40" name="object 39"/>
          <p:cNvGrpSpPr/>
          <p:nvPr userDrawn="1"/>
        </p:nvGrpSpPr>
        <p:grpSpPr>
          <a:xfrm>
            <a:off x="6142437" y="4636853"/>
            <a:ext cx="1503045" cy="288290"/>
            <a:chOff x="6142437" y="4636853"/>
            <a:chExt cx="1503045" cy="288290"/>
          </a:xfrm>
        </p:grpSpPr>
        <p:pic>
          <p:nvPicPr>
            <p:cNvPr id="41" name="object 40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142437" y="4692335"/>
              <a:ext cx="214185" cy="194017"/>
            </a:xfrm>
            <a:prstGeom prst="rect">
              <a:avLst/>
            </a:prstGeom>
          </p:spPr>
        </p:pic>
        <p:pic>
          <p:nvPicPr>
            <p:cNvPr id="42" name="object 41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6378031" y="4661433"/>
              <a:ext cx="184137" cy="253250"/>
            </a:xfrm>
            <a:prstGeom prst="rect">
              <a:avLst/>
            </a:prstGeom>
          </p:spPr>
        </p:pic>
        <p:pic>
          <p:nvPicPr>
            <p:cNvPr id="43" name="object 42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6586210" y="4673022"/>
              <a:ext cx="118425" cy="232219"/>
            </a:xfrm>
            <a:prstGeom prst="rect">
              <a:avLst/>
            </a:prstGeom>
          </p:spPr>
        </p:pic>
        <p:pic>
          <p:nvPicPr>
            <p:cNvPr id="44" name="object 43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6724779" y="4688913"/>
              <a:ext cx="195300" cy="199148"/>
            </a:xfrm>
            <a:prstGeom prst="rect">
              <a:avLst/>
            </a:prstGeom>
          </p:spPr>
        </p:pic>
        <p:pic>
          <p:nvPicPr>
            <p:cNvPr id="45" name="object 44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6947079" y="4679890"/>
              <a:ext cx="127050" cy="213753"/>
            </a:xfrm>
            <a:prstGeom prst="rect">
              <a:avLst/>
            </a:prstGeom>
          </p:spPr>
        </p:pic>
        <p:sp>
          <p:nvSpPr>
            <p:cNvPr id="46" name="object 45"/>
            <p:cNvSpPr/>
            <p:nvPr/>
          </p:nvSpPr>
          <p:spPr>
            <a:xfrm>
              <a:off x="7096409" y="4654983"/>
              <a:ext cx="135255" cy="269875"/>
            </a:xfrm>
            <a:custGeom>
              <a:avLst/>
              <a:gdLst/>
              <a:ahLst/>
              <a:cxnLst/>
              <a:rect l="l" t="t" r="r" b="b"/>
              <a:pathLst>
                <a:path w="135254" h="269875">
                  <a:moveTo>
                    <a:pt x="117182" y="0"/>
                  </a:moveTo>
                  <a:lnTo>
                    <a:pt x="106883" y="0"/>
                  </a:lnTo>
                  <a:lnTo>
                    <a:pt x="90462" y="1093"/>
                  </a:lnTo>
                  <a:lnTo>
                    <a:pt x="57619" y="6343"/>
                  </a:lnTo>
                  <a:lnTo>
                    <a:pt x="41198" y="8166"/>
                  </a:lnTo>
                  <a:lnTo>
                    <a:pt x="863" y="21907"/>
                  </a:lnTo>
                  <a:lnTo>
                    <a:pt x="0" y="26200"/>
                  </a:lnTo>
                  <a:lnTo>
                    <a:pt x="0" y="28765"/>
                  </a:lnTo>
                  <a:lnTo>
                    <a:pt x="1389" y="36717"/>
                  </a:lnTo>
                  <a:lnTo>
                    <a:pt x="5314" y="42497"/>
                  </a:lnTo>
                  <a:lnTo>
                    <a:pt x="11412" y="46024"/>
                  </a:lnTo>
                  <a:lnTo>
                    <a:pt x="19316" y="47218"/>
                  </a:lnTo>
                  <a:lnTo>
                    <a:pt x="24041" y="47218"/>
                  </a:lnTo>
                  <a:lnTo>
                    <a:pt x="28765" y="46367"/>
                  </a:lnTo>
                  <a:lnTo>
                    <a:pt x="38201" y="46367"/>
                  </a:lnTo>
                  <a:lnTo>
                    <a:pt x="42494" y="47218"/>
                  </a:lnTo>
                  <a:lnTo>
                    <a:pt x="45923" y="49796"/>
                  </a:lnTo>
                  <a:lnTo>
                    <a:pt x="45766" y="82953"/>
                  </a:lnTo>
                  <a:lnTo>
                    <a:pt x="46896" y="149096"/>
                  </a:lnTo>
                  <a:lnTo>
                    <a:pt x="47198" y="193661"/>
                  </a:lnTo>
                  <a:lnTo>
                    <a:pt x="37759" y="233619"/>
                  </a:lnTo>
                  <a:lnTo>
                    <a:pt x="28590" y="235827"/>
                  </a:lnTo>
                  <a:lnTo>
                    <a:pt x="21112" y="241172"/>
                  </a:lnTo>
                  <a:lnTo>
                    <a:pt x="18021" y="255409"/>
                  </a:lnTo>
                  <a:lnTo>
                    <a:pt x="18021" y="266572"/>
                  </a:lnTo>
                  <a:lnTo>
                    <a:pt x="26619" y="269570"/>
                  </a:lnTo>
                  <a:lnTo>
                    <a:pt x="36487" y="269570"/>
                  </a:lnTo>
                  <a:lnTo>
                    <a:pt x="43498" y="269025"/>
                  </a:lnTo>
                  <a:lnTo>
                    <a:pt x="57370" y="266489"/>
                  </a:lnTo>
                  <a:lnTo>
                    <a:pt x="64389" y="265709"/>
                  </a:lnTo>
                  <a:lnTo>
                    <a:pt x="70888" y="265270"/>
                  </a:lnTo>
                  <a:lnTo>
                    <a:pt x="90563" y="264845"/>
                  </a:lnTo>
                  <a:lnTo>
                    <a:pt x="102850" y="264886"/>
                  </a:lnTo>
                  <a:lnTo>
                    <a:pt x="117344" y="263558"/>
                  </a:lnTo>
                  <a:lnTo>
                    <a:pt x="129500" y="258689"/>
                  </a:lnTo>
                  <a:lnTo>
                    <a:pt x="134772" y="248107"/>
                  </a:lnTo>
                  <a:lnTo>
                    <a:pt x="134772" y="246824"/>
                  </a:lnTo>
                  <a:lnTo>
                    <a:pt x="128092" y="231686"/>
                  </a:lnTo>
                  <a:lnTo>
                    <a:pt x="112883" y="228741"/>
                  </a:lnTo>
                  <a:lnTo>
                    <a:pt x="96389" y="229256"/>
                  </a:lnTo>
                  <a:lnTo>
                    <a:pt x="85852" y="224497"/>
                  </a:lnTo>
                  <a:lnTo>
                    <a:pt x="84064" y="178717"/>
                  </a:lnTo>
                  <a:lnTo>
                    <a:pt x="83488" y="132854"/>
                  </a:lnTo>
                  <a:lnTo>
                    <a:pt x="83705" y="41211"/>
                  </a:lnTo>
                  <a:lnTo>
                    <a:pt x="86702" y="35636"/>
                  </a:lnTo>
                  <a:lnTo>
                    <a:pt x="94437" y="36931"/>
                  </a:lnTo>
                  <a:lnTo>
                    <a:pt x="99580" y="35636"/>
                  </a:lnTo>
                  <a:lnTo>
                    <a:pt x="108090" y="33267"/>
                  </a:lnTo>
                  <a:lnTo>
                    <a:pt x="116757" y="29570"/>
                  </a:lnTo>
                  <a:lnTo>
                    <a:pt x="123490" y="23861"/>
                  </a:lnTo>
                  <a:lnTo>
                    <a:pt x="126199" y="15455"/>
                  </a:lnTo>
                  <a:lnTo>
                    <a:pt x="126199" y="3441"/>
                  </a:lnTo>
                  <a:lnTo>
                    <a:pt x="117182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7" name="object 46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7255202" y="4636853"/>
              <a:ext cx="166100" cy="246060"/>
            </a:xfrm>
            <a:prstGeom prst="rect">
              <a:avLst/>
            </a:prstGeom>
          </p:spPr>
        </p:pic>
        <p:pic>
          <p:nvPicPr>
            <p:cNvPr id="48" name="object 47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7450019" y="4688913"/>
              <a:ext cx="195300" cy="199148"/>
            </a:xfrm>
            <a:prstGeom prst="rect">
              <a:avLst/>
            </a:prstGeom>
          </p:spPr>
        </p:pic>
      </p:grpSp>
      <p:sp>
        <p:nvSpPr>
          <p:cNvPr id="51" name="50 Marcador de posición de imagen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3136900" cy="7562850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53" name="52 Marcador de posición de imagen"/>
          <p:cNvSpPr>
            <a:spLocks noGrp="1"/>
          </p:cNvSpPr>
          <p:nvPr>
            <p:ph type="pic" sz="quarter" idx="11"/>
          </p:nvPr>
        </p:nvSpPr>
        <p:spPr>
          <a:xfrm>
            <a:off x="8089900" y="0"/>
            <a:ext cx="2603500" cy="7562850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13389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iming>
    <p:tnLst>
      <p:par>
        <p:cTn id="1" dur="indefinite" restart="never" nodeType="tmRoot"/>
      </p:par>
    </p:tnLst>
  </p:timing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12" Type="http://schemas.openxmlformats.org/officeDocument/2006/relationships/image" Target="../media/image61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7.png"/><Relationship Id="rId11" Type="http://schemas.openxmlformats.org/officeDocument/2006/relationships/image" Target="../media/image42.png"/><Relationship Id="rId5" Type="http://schemas.openxmlformats.org/officeDocument/2006/relationships/image" Target="../media/image36.png"/><Relationship Id="rId10" Type="http://schemas.openxmlformats.org/officeDocument/2006/relationships/image" Target="../media/image41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451099" y="200025"/>
            <a:ext cx="4112397" cy="4495800"/>
            <a:chOff x="1580017" y="1367834"/>
            <a:chExt cx="4983480" cy="528066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80017" y="2290888"/>
              <a:ext cx="3371014" cy="3826961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987193" y="3186139"/>
              <a:ext cx="926018" cy="3461840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5520010" y="1367834"/>
              <a:ext cx="1043940" cy="1762125"/>
            </a:xfrm>
            <a:custGeom>
              <a:avLst/>
              <a:gdLst/>
              <a:ahLst/>
              <a:cxnLst/>
              <a:rect l="l" t="t" r="r" b="b"/>
              <a:pathLst>
                <a:path w="1043940" h="1762125">
                  <a:moveTo>
                    <a:pt x="79921" y="0"/>
                  </a:moveTo>
                  <a:lnTo>
                    <a:pt x="31411" y="33941"/>
                  </a:lnTo>
                  <a:lnTo>
                    <a:pt x="8167" y="76956"/>
                  </a:lnTo>
                  <a:lnTo>
                    <a:pt x="0" y="119232"/>
                  </a:lnTo>
                  <a:lnTo>
                    <a:pt x="4723" y="169571"/>
                  </a:lnTo>
                  <a:lnTo>
                    <a:pt x="17084" y="220967"/>
                  </a:lnTo>
                  <a:lnTo>
                    <a:pt x="31827" y="266415"/>
                  </a:lnTo>
                  <a:lnTo>
                    <a:pt x="46175" y="304854"/>
                  </a:lnTo>
                  <a:lnTo>
                    <a:pt x="61716" y="343667"/>
                  </a:lnTo>
                  <a:lnTo>
                    <a:pt x="77800" y="382820"/>
                  </a:lnTo>
                  <a:lnTo>
                    <a:pt x="112473" y="468435"/>
                  </a:lnTo>
                  <a:lnTo>
                    <a:pt x="130898" y="514800"/>
                  </a:lnTo>
                  <a:lnTo>
                    <a:pt x="149068" y="561354"/>
                  </a:lnTo>
                  <a:lnTo>
                    <a:pt x="167004" y="608074"/>
                  </a:lnTo>
                  <a:lnTo>
                    <a:pt x="202246" y="701917"/>
                  </a:lnTo>
                  <a:lnTo>
                    <a:pt x="236768" y="796144"/>
                  </a:lnTo>
                  <a:lnTo>
                    <a:pt x="270720" y="890569"/>
                  </a:lnTo>
                  <a:lnTo>
                    <a:pt x="440919" y="1372026"/>
                  </a:lnTo>
                  <a:lnTo>
                    <a:pt x="478416" y="1486366"/>
                  </a:lnTo>
                  <a:lnTo>
                    <a:pt x="494538" y="1532543"/>
                  </a:lnTo>
                  <a:lnTo>
                    <a:pt x="512577" y="1579397"/>
                  </a:lnTo>
                  <a:lnTo>
                    <a:pt x="532596" y="1624913"/>
                  </a:lnTo>
                  <a:lnTo>
                    <a:pt x="554659" y="1667078"/>
                  </a:lnTo>
                  <a:lnTo>
                    <a:pt x="578829" y="1703879"/>
                  </a:lnTo>
                  <a:lnTo>
                    <a:pt x="605170" y="1733301"/>
                  </a:lnTo>
                  <a:lnTo>
                    <a:pt x="664618" y="1761958"/>
                  </a:lnTo>
                  <a:lnTo>
                    <a:pt x="697853" y="1757166"/>
                  </a:lnTo>
                  <a:lnTo>
                    <a:pt x="739177" y="1727510"/>
                  </a:lnTo>
                  <a:lnTo>
                    <a:pt x="773405" y="1687405"/>
                  </a:lnTo>
                  <a:lnTo>
                    <a:pt x="803435" y="1650510"/>
                  </a:lnTo>
                  <a:lnTo>
                    <a:pt x="832361" y="1613751"/>
                  </a:lnTo>
                  <a:lnTo>
                    <a:pt x="860041" y="1577001"/>
                  </a:lnTo>
                  <a:lnTo>
                    <a:pt x="886333" y="1540134"/>
                  </a:lnTo>
                  <a:lnTo>
                    <a:pt x="911095" y="1503023"/>
                  </a:lnTo>
                  <a:lnTo>
                    <a:pt x="934185" y="1465543"/>
                  </a:lnTo>
                  <a:lnTo>
                    <a:pt x="955461" y="1427566"/>
                  </a:lnTo>
                  <a:lnTo>
                    <a:pt x="974780" y="1388967"/>
                  </a:lnTo>
                  <a:lnTo>
                    <a:pt x="992002" y="1349620"/>
                  </a:lnTo>
                  <a:lnTo>
                    <a:pt x="1006984" y="1309397"/>
                  </a:lnTo>
                  <a:lnTo>
                    <a:pt x="1019584" y="1268174"/>
                  </a:lnTo>
                  <a:lnTo>
                    <a:pt x="1029660" y="1225823"/>
                  </a:lnTo>
                  <a:lnTo>
                    <a:pt x="1037069" y="1182218"/>
                  </a:lnTo>
                  <a:lnTo>
                    <a:pt x="1041670" y="1137233"/>
                  </a:lnTo>
                  <a:lnTo>
                    <a:pt x="1043322" y="1090742"/>
                  </a:lnTo>
                  <a:lnTo>
                    <a:pt x="1041881" y="1042619"/>
                  </a:lnTo>
                  <a:lnTo>
                    <a:pt x="1037206" y="992737"/>
                  </a:lnTo>
                  <a:lnTo>
                    <a:pt x="1029155" y="940969"/>
                  </a:lnTo>
                  <a:lnTo>
                    <a:pt x="1017585" y="887190"/>
                  </a:lnTo>
                  <a:lnTo>
                    <a:pt x="1002355" y="831274"/>
                  </a:lnTo>
                  <a:lnTo>
                    <a:pt x="983323" y="773094"/>
                  </a:lnTo>
                  <a:lnTo>
                    <a:pt x="964951" y="724646"/>
                  </a:lnTo>
                  <a:lnTo>
                    <a:pt x="944423" y="677014"/>
                  </a:lnTo>
                  <a:lnTo>
                    <a:pt x="921842" y="630316"/>
                  </a:lnTo>
                  <a:lnTo>
                    <a:pt x="897314" y="584673"/>
                  </a:lnTo>
                  <a:lnTo>
                    <a:pt x="870943" y="540205"/>
                  </a:lnTo>
                  <a:lnTo>
                    <a:pt x="842834" y="497033"/>
                  </a:lnTo>
                  <a:lnTo>
                    <a:pt x="813090" y="455275"/>
                  </a:lnTo>
                  <a:lnTo>
                    <a:pt x="781817" y="415052"/>
                  </a:lnTo>
                  <a:lnTo>
                    <a:pt x="749118" y="376485"/>
                  </a:lnTo>
                  <a:lnTo>
                    <a:pt x="715098" y="339692"/>
                  </a:lnTo>
                  <a:lnTo>
                    <a:pt x="679862" y="304795"/>
                  </a:lnTo>
                  <a:lnTo>
                    <a:pt x="643514" y="271913"/>
                  </a:lnTo>
                  <a:lnTo>
                    <a:pt x="606159" y="241167"/>
                  </a:lnTo>
                  <a:lnTo>
                    <a:pt x="564888" y="209501"/>
                  </a:lnTo>
                  <a:lnTo>
                    <a:pt x="522998" y="180794"/>
                  </a:lnTo>
                  <a:lnTo>
                    <a:pt x="480539" y="154784"/>
                  </a:lnTo>
                  <a:lnTo>
                    <a:pt x="437562" y="131206"/>
                  </a:lnTo>
                  <a:lnTo>
                    <a:pt x="394119" y="109796"/>
                  </a:lnTo>
                  <a:lnTo>
                    <a:pt x="350259" y="90292"/>
                  </a:lnTo>
                  <a:lnTo>
                    <a:pt x="306034" y="72429"/>
                  </a:lnTo>
                  <a:lnTo>
                    <a:pt x="261496" y="55944"/>
                  </a:lnTo>
                  <a:lnTo>
                    <a:pt x="216694" y="40574"/>
                  </a:lnTo>
                  <a:lnTo>
                    <a:pt x="171680" y="26055"/>
                  </a:lnTo>
                  <a:lnTo>
                    <a:pt x="126505" y="12122"/>
                  </a:lnTo>
                  <a:lnTo>
                    <a:pt x="95057" y="2124"/>
                  </a:lnTo>
                  <a:lnTo>
                    <a:pt x="79921" y="0"/>
                  </a:lnTo>
                  <a:close/>
                </a:path>
              </a:pathLst>
            </a:custGeom>
            <a:solidFill>
              <a:srgbClr val="FE5C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/>
          <p:nvPr/>
        </p:nvSpPr>
        <p:spPr>
          <a:xfrm>
            <a:off x="6642444" y="272851"/>
            <a:ext cx="678180" cy="1393190"/>
          </a:xfrm>
          <a:custGeom>
            <a:avLst/>
            <a:gdLst/>
            <a:ahLst/>
            <a:cxnLst/>
            <a:rect l="l" t="t" r="r" b="b"/>
            <a:pathLst>
              <a:path w="678179" h="1393189">
                <a:moveTo>
                  <a:pt x="128317" y="112"/>
                </a:moveTo>
                <a:lnTo>
                  <a:pt x="84124" y="0"/>
                </a:lnTo>
                <a:lnTo>
                  <a:pt x="43212" y="1514"/>
                </a:lnTo>
                <a:lnTo>
                  <a:pt x="2699" y="66376"/>
                </a:lnTo>
                <a:lnTo>
                  <a:pt x="0" y="112449"/>
                </a:lnTo>
                <a:lnTo>
                  <a:pt x="2830" y="160400"/>
                </a:lnTo>
                <a:lnTo>
                  <a:pt x="6560" y="204816"/>
                </a:lnTo>
                <a:lnTo>
                  <a:pt x="9618" y="256843"/>
                </a:lnTo>
                <a:lnTo>
                  <a:pt x="16261" y="361095"/>
                </a:lnTo>
                <a:lnTo>
                  <a:pt x="23596" y="465505"/>
                </a:lnTo>
                <a:lnTo>
                  <a:pt x="31610" y="569945"/>
                </a:lnTo>
                <a:lnTo>
                  <a:pt x="40291" y="674285"/>
                </a:lnTo>
                <a:lnTo>
                  <a:pt x="49623" y="778399"/>
                </a:lnTo>
                <a:lnTo>
                  <a:pt x="59595" y="882158"/>
                </a:lnTo>
                <a:lnTo>
                  <a:pt x="65083" y="934166"/>
                </a:lnTo>
                <a:lnTo>
                  <a:pt x="71426" y="985071"/>
                </a:lnTo>
                <a:lnTo>
                  <a:pt x="79052" y="1034551"/>
                </a:lnTo>
                <a:lnTo>
                  <a:pt x="88389" y="1082289"/>
                </a:lnTo>
                <a:lnTo>
                  <a:pt x="99863" y="1127966"/>
                </a:lnTo>
                <a:lnTo>
                  <a:pt x="113902" y="1171264"/>
                </a:lnTo>
                <a:lnTo>
                  <a:pt x="130934" y="1211862"/>
                </a:lnTo>
                <a:lnTo>
                  <a:pt x="151385" y="1249443"/>
                </a:lnTo>
                <a:lnTo>
                  <a:pt x="175684" y="1283687"/>
                </a:lnTo>
                <a:lnTo>
                  <a:pt x="204256" y="1314276"/>
                </a:lnTo>
                <a:lnTo>
                  <a:pt x="237531" y="1340892"/>
                </a:lnTo>
                <a:lnTo>
                  <a:pt x="275934" y="1363214"/>
                </a:lnTo>
                <a:lnTo>
                  <a:pt x="319894" y="1380925"/>
                </a:lnTo>
                <a:lnTo>
                  <a:pt x="367381" y="1391097"/>
                </a:lnTo>
                <a:lnTo>
                  <a:pt x="391373" y="1393105"/>
                </a:lnTo>
                <a:lnTo>
                  <a:pt x="415754" y="1392278"/>
                </a:lnTo>
                <a:lnTo>
                  <a:pt x="460881" y="1382269"/>
                </a:lnTo>
                <a:lnTo>
                  <a:pt x="502260" y="1362368"/>
                </a:lnTo>
                <a:lnTo>
                  <a:pt x="539616" y="1333763"/>
                </a:lnTo>
                <a:lnTo>
                  <a:pt x="572669" y="1297645"/>
                </a:lnTo>
                <a:lnTo>
                  <a:pt x="601142" y="1255201"/>
                </a:lnTo>
                <a:lnTo>
                  <a:pt x="624758" y="1207620"/>
                </a:lnTo>
                <a:lnTo>
                  <a:pt x="640663" y="1151001"/>
                </a:lnTo>
                <a:lnTo>
                  <a:pt x="653243" y="1070902"/>
                </a:lnTo>
                <a:lnTo>
                  <a:pt x="658387" y="1023604"/>
                </a:lnTo>
                <a:lnTo>
                  <a:pt x="662822" y="972303"/>
                </a:lnTo>
                <a:lnTo>
                  <a:pt x="666587" y="917621"/>
                </a:lnTo>
                <a:lnTo>
                  <a:pt x="669724" y="860183"/>
                </a:lnTo>
                <a:lnTo>
                  <a:pt x="672272" y="800609"/>
                </a:lnTo>
                <a:lnTo>
                  <a:pt x="674272" y="739522"/>
                </a:lnTo>
                <a:lnTo>
                  <a:pt x="675764" y="677545"/>
                </a:lnTo>
                <a:lnTo>
                  <a:pt x="676790" y="615300"/>
                </a:lnTo>
                <a:lnTo>
                  <a:pt x="677388" y="553410"/>
                </a:lnTo>
                <a:lnTo>
                  <a:pt x="677601" y="492497"/>
                </a:lnTo>
                <a:lnTo>
                  <a:pt x="677467" y="433183"/>
                </a:lnTo>
                <a:lnTo>
                  <a:pt x="677028" y="376092"/>
                </a:lnTo>
                <a:lnTo>
                  <a:pt x="676325" y="321845"/>
                </a:lnTo>
                <a:lnTo>
                  <a:pt x="675397" y="271065"/>
                </a:lnTo>
                <a:lnTo>
                  <a:pt x="674285" y="224375"/>
                </a:lnTo>
                <a:lnTo>
                  <a:pt x="673029" y="182396"/>
                </a:lnTo>
                <a:lnTo>
                  <a:pt x="670249" y="115065"/>
                </a:lnTo>
                <a:lnTo>
                  <a:pt x="642535" y="79397"/>
                </a:lnTo>
                <a:lnTo>
                  <a:pt x="605128" y="64532"/>
                </a:lnTo>
                <a:lnTo>
                  <a:pt x="563938" y="60658"/>
                </a:lnTo>
                <a:lnTo>
                  <a:pt x="524872" y="57966"/>
                </a:lnTo>
                <a:lnTo>
                  <a:pt x="501187" y="74861"/>
                </a:lnTo>
                <a:lnTo>
                  <a:pt x="486085" y="99844"/>
                </a:lnTo>
                <a:lnTo>
                  <a:pt x="476372" y="129875"/>
                </a:lnTo>
                <a:lnTo>
                  <a:pt x="468853" y="161915"/>
                </a:lnTo>
                <a:lnTo>
                  <a:pt x="472866" y="200417"/>
                </a:lnTo>
                <a:lnTo>
                  <a:pt x="476817" y="243605"/>
                </a:lnTo>
                <a:lnTo>
                  <a:pt x="480610" y="290791"/>
                </a:lnTo>
                <a:lnTo>
                  <a:pt x="484148" y="341287"/>
                </a:lnTo>
                <a:lnTo>
                  <a:pt x="487336" y="394402"/>
                </a:lnTo>
                <a:lnTo>
                  <a:pt x="490076" y="449448"/>
                </a:lnTo>
                <a:lnTo>
                  <a:pt x="492274" y="505736"/>
                </a:lnTo>
                <a:lnTo>
                  <a:pt x="493832" y="562576"/>
                </a:lnTo>
                <a:lnTo>
                  <a:pt x="494655" y="619281"/>
                </a:lnTo>
                <a:lnTo>
                  <a:pt x="494646" y="675160"/>
                </a:lnTo>
                <a:lnTo>
                  <a:pt x="493710" y="729525"/>
                </a:lnTo>
                <a:lnTo>
                  <a:pt x="491750" y="781687"/>
                </a:lnTo>
                <a:lnTo>
                  <a:pt x="488670" y="830957"/>
                </a:lnTo>
                <a:lnTo>
                  <a:pt x="484374" y="876645"/>
                </a:lnTo>
                <a:lnTo>
                  <a:pt x="478765" y="918063"/>
                </a:lnTo>
                <a:lnTo>
                  <a:pt x="463913" y="996333"/>
                </a:lnTo>
                <a:lnTo>
                  <a:pt x="452814" y="1048792"/>
                </a:lnTo>
                <a:lnTo>
                  <a:pt x="437013" y="1100873"/>
                </a:lnTo>
                <a:lnTo>
                  <a:pt x="415072" y="1141548"/>
                </a:lnTo>
                <a:lnTo>
                  <a:pt x="376181" y="1160719"/>
                </a:lnTo>
                <a:lnTo>
                  <a:pt x="341900" y="1141668"/>
                </a:lnTo>
                <a:lnTo>
                  <a:pt x="318720" y="1108507"/>
                </a:lnTo>
                <a:lnTo>
                  <a:pt x="303742" y="1066387"/>
                </a:lnTo>
                <a:lnTo>
                  <a:pt x="294068" y="1020458"/>
                </a:lnTo>
                <a:lnTo>
                  <a:pt x="286798" y="975871"/>
                </a:lnTo>
                <a:lnTo>
                  <a:pt x="280519" y="929040"/>
                </a:lnTo>
                <a:lnTo>
                  <a:pt x="274915" y="881895"/>
                </a:lnTo>
                <a:lnTo>
                  <a:pt x="269832" y="834552"/>
                </a:lnTo>
                <a:lnTo>
                  <a:pt x="265115" y="787127"/>
                </a:lnTo>
                <a:lnTo>
                  <a:pt x="251619" y="645518"/>
                </a:lnTo>
                <a:lnTo>
                  <a:pt x="236851" y="494970"/>
                </a:lnTo>
                <a:lnTo>
                  <a:pt x="227550" y="394545"/>
                </a:lnTo>
                <a:lnTo>
                  <a:pt x="219066" y="294036"/>
                </a:lnTo>
                <a:lnTo>
                  <a:pt x="215231" y="243740"/>
                </a:lnTo>
                <a:lnTo>
                  <a:pt x="211723" y="193412"/>
                </a:lnTo>
                <a:lnTo>
                  <a:pt x="208582" y="143047"/>
                </a:lnTo>
                <a:lnTo>
                  <a:pt x="205848" y="92642"/>
                </a:lnTo>
                <a:lnTo>
                  <a:pt x="203562" y="42192"/>
                </a:lnTo>
                <a:lnTo>
                  <a:pt x="170044" y="11096"/>
                </a:lnTo>
                <a:lnTo>
                  <a:pt x="128317" y="112"/>
                </a:lnTo>
                <a:close/>
              </a:path>
            </a:pathLst>
          </a:custGeom>
          <a:solidFill>
            <a:srgbClr val="FE5C34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" name="object 7"/>
          <p:cNvGrpSpPr/>
          <p:nvPr/>
        </p:nvGrpSpPr>
        <p:grpSpPr>
          <a:xfrm>
            <a:off x="6215124" y="503819"/>
            <a:ext cx="2121535" cy="3000375"/>
            <a:chOff x="6215124" y="1671628"/>
            <a:chExt cx="2121535" cy="3000375"/>
          </a:xfrm>
        </p:grpSpPr>
        <p:sp>
          <p:nvSpPr>
            <p:cNvPr id="8" name="object 8"/>
            <p:cNvSpPr/>
            <p:nvPr/>
          </p:nvSpPr>
          <p:spPr>
            <a:xfrm>
              <a:off x="7481100" y="1671628"/>
              <a:ext cx="855344" cy="1329690"/>
            </a:xfrm>
            <a:custGeom>
              <a:avLst/>
              <a:gdLst/>
              <a:ahLst/>
              <a:cxnLst/>
              <a:rect l="l" t="t" r="r" b="b"/>
              <a:pathLst>
                <a:path w="855345" h="1329689">
                  <a:moveTo>
                    <a:pt x="451056" y="0"/>
                  </a:moveTo>
                  <a:lnTo>
                    <a:pt x="409859" y="10042"/>
                  </a:lnTo>
                  <a:lnTo>
                    <a:pt x="381927" y="46920"/>
                  </a:lnTo>
                  <a:lnTo>
                    <a:pt x="365348" y="95954"/>
                  </a:lnTo>
                  <a:lnTo>
                    <a:pt x="348231" y="144978"/>
                  </a:lnTo>
                  <a:lnTo>
                    <a:pt x="277973" y="341033"/>
                  </a:lnTo>
                  <a:lnTo>
                    <a:pt x="260859" y="390049"/>
                  </a:lnTo>
                  <a:lnTo>
                    <a:pt x="244284" y="439070"/>
                  </a:lnTo>
                  <a:lnTo>
                    <a:pt x="227960" y="488810"/>
                  </a:lnTo>
                  <a:lnTo>
                    <a:pt x="196014" y="588460"/>
                  </a:lnTo>
                  <a:lnTo>
                    <a:pt x="133310" y="787508"/>
                  </a:lnTo>
                  <a:lnTo>
                    <a:pt x="101625" y="886367"/>
                  </a:lnTo>
                  <a:lnTo>
                    <a:pt x="85496" y="935513"/>
                  </a:lnTo>
                  <a:lnTo>
                    <a:pt x="68550" y="980309"/>
                  </a:lnTo>
                  <a:lnTo>
                    <a:pt x="30377" y="1067565"/>
                  </a:lnTo>
                  <a:lnTo>
                    <a:pt x="13423" y="1112361"/>
                  </a:lnTo>
                  <a:lnTo>
                    <a:pt x="3444" y="1149914"/>
                  </a:lnTo>
                  <a:lnTo>
                    <a:pt x="0" y="1186229"/>
                  </a:lnTo>
                  <a:lnTo>
                    <a:pt x="5451" y="1219597"/>
                  </a:lnTo>
                  <a:lnTo>
                    <a:pt x="25906" y="1252067"/>
                  </a:lnTo>
                  <a:lnTo>
                    <a:pt x="70117" y="1274612"/>
                  </a:lnTo>
                  <a:lnTo>
                    <a:pt x="125570" y="1296335"/>
                  </a:lnTo>
                  <a:lnTo>
                    <a:pt x="152920" y="1306163"/>
                  </a:lnTo>
                  <a:lnTo>
                    <a:pt x="199352" y="1318650"/>
                  </a:lnTo>
                  <a:lnTo>
                    <a:pt x="248177" y="1326358"/>
                  </a:lnTo>
                  <a:lnTo>
                    <a:pt x="298737" y="1329405"/>
                  </a:lnTo>
                  <a:lnTo>
                    <a:pt x="350376" y="1327912"/>
                  </a:lnTo>
                  <a:lnTo>
                    <a:pt x="402436" y="1322001"/>
                  </a:lnTo>
                  <a:lnTo>
                    <a:pt x="454262" y="1311792"/>
                  </a:lnTo>
                  <a:lnTo>
                    <a:pt x="505196" y="1297405"/>
                  </a:lnTo>
                  <a:lnTo>
                    <a:pt x="554582" y="1278962"/>
                  </a:lnTo>
                  <a:lnTo>
                    <a:pt x="601764" y="1256582"/>
                  </a:lnTo>
                  <a:lnTo>
                    <a:pt x="645696" y="1229910"/>
                  </a:lnTo>
                  <a:lnTo>
                    <a:pt x="685086" y="1196959"/>
                  </a:lnTo>
                  <a:lnTo>
                    <a:pt x="719891" y="1158186"/>
                  </a:lnTo>
                  <a:lnTo>
                    <a:pt x="750068" y="1114047"/>
                  </a:lnTo>
                  <a:lnTo>
                    <a:pt x="775573" y="1064998"/>
                  </a:lnTo>
                  <a:lnTo>
                    <a:pt x="796366" y="1011497"/>
                  </a:lnTo>
                  <a:lnTo>
                    <a:pt x="808313" y="963232"/>
                  </a:lnTo>
                  <a:lnTo>
                    <a:pt x="812821" y="914847"/>
                  </a:lnTo>
                  <a:lnTo>
                    <a:pt x="810546" y="867120"/>
                  </a:lnTo>
                  <a:lnTo>
                    <a:pt x="802150" y="820829"/>
                  </a:lnTo>
                  <a:lnTo>
                    <a:pt x="788291" y="776750"/>
                  </a:lnTo>
                  <a:lnTo>
                    <a:pt x="769629" y="735661"/>
                  </a:lnTo>
                  <a:lnTo>
                    <a:pt x="746822" y="698339"/>
                  </a:lnTo>
                  <a:lnTo>
                    <a:pt x="720530" y="665561"/>
                  </a:lnTo>
                  <a:lnTo>
                    <a:pt x="691413" y="638105"/>
                  </a:lnTo>
                  <a:lnTo>
                    <a:pt x="707722" y="619891"/>
                  </a:lnTo>
                  <a:lnTo>
                    <a:pt x="755818" y="584450"/>
                  </a:lnTo>
                  <a:lnTo>
                    <a:pt x="783839" y="556026"/>
                  </a:lnTo>
                  <a:lnTo>
                    <a:pt x="811999" y="513001"/>
                  </a:lnTo>
                  <a:lnTo>
                    <a:pt x="838415" y="449776"/>
                  </a:lnTo>
                  <a:lnTo>
                    <a:pt x="851041" y="398619"/>
                  </a:lnTo>
                  <a:lnTo>
                    <a:pt x="855332" y="346500"/>
                  </a:lnTo>
                  <a:lnTo>
                    <a:pt x="850154" y="291632"/>
                  </a:lnTo>
                  <a:lnTo>
                    <a:pt x="837387" y="243452"/>
                  </a:lnTo>
                  <a:lnTo>
                    <a:pt x="817947" y="201389"/>
                  </a:lnTo>
                  <a:lnTo>
                    <a:pt x="792750" y="164876"/>
                  </a:lnTo>
                  <a:lnTo>
                    <a:pt x="762713" y="133343"/>
                  </a:lnTo>
                  <a:lnTo>
                    <a:pt x="728752" y="106222"/>
                  </a:lnTo>
                  <a:lnTo>
                    <a:pt x="691784" y="82945"/>
                  </a:lnTo>
                  <a:lnTo>
                    <a:pt x="652725" y="62943"/>
                  </a:lnTo>
                  <a:lnTo>
                    <a:pt x="612492" y="45646"/>
                  </a:lnTo>
                  <a:lnTo>
                    <a:pt x="572000" y="30487"/>
                  </a:lnTo>
                  <a:lnTo>
                    <a:pt x="532168" y="16897"/>
                  </a:lnTo>
                  <a:lnTo>
                    <a:pt x="495248" y="5911"/>
                  </a:lnTo>
                  <a:lnTo>
                    <a:pt x="451056" y="0"/>
                  </a:lnTo>
                  <a:close/>
                </a:path>
              </a:pathLst>
            </a:custGeom>
            <a:solidFill>
              <a:srgbClr val="FE5C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215124" y="2887409"/>
              <a:ext cx="1784350" cy="1784350"/>
            </a:xfrm>
            <a:custGeom>
              <a:avLst/>
              <a:gdLst/>
              <a:ahLst/>
              <a:cxnLst/>
              <a:rect l="l" t="t" r="r" b="b"/>
              <a:pathLst>
                <a:path w="1784350" h="1784350">
                  <a:moveTo>
                    <a:pt x="756531" y="0"/>
                  </a:moveTo>
                  <a:lnTo>
                    <a:pt x="711754" y="2523"/>
                  </a:lnTo>
                  <a:lnTo>
                    <a:pt x="667505" y="8188"/>
                  </a:lnTo>
                  <a:lnTo>
                    <a:pt x="623939" y="16919"/>
                  </a:lnTo>
                  <a:lnTo>
                    <a:pt x="581214" y="28643"/>
                  </a:lnTo>
                  <a:lnTo>
                    <a:pt x="539486" y="43286"/>
                  </a:lnTo>
                  <a:lnTo>
                    <a:pt x="498912" y="60774"/>
                  </a:lnTo>
                  <a:lnTo>
                    <a:pt x="459647" y="81032"/>
                  </a:lnTo>
                  <a:lnTo>
                    <a:pt x="421849" y="103986"/>
                  </a:lnTo>
                  <a:lnTo>
                    <a:pt x="385674" y="129564"/>
                  </a:lnTo>
                  <a:lnTo>
                    <a:pt x="351278" y="157690"/>
                  </a:lnTo>
                  <a:lnTo>
                    <a:pt x="318818" y="188290"/>
                  </a:lnTo>
                  <a:lnTo>
                    <a:pt x="288451" y="221292"/>
                  </a:lnTo>
                  <a:lnTo>
                    <a:pt x="260333" y="256620"/>
                  </a:lnTo>
                  <a:lnTo>
                    <a:pt x="234620" y="294201"/>
                  </a:lnTo>
                  <a:lnTo>
                    <a:pt x="211469" y="333960"/>
                  </a:lnTo>
                  <a:lnTo>
                    <a:pt x="191037" y="375824"/>
                  </a:lnTo>
                  <a:lnTo>
                    <a:pt x="173479" y="419718"/>
                  </a:lnTo>
                  <a:lnTo>
                    <a:pt x="36916" y="801176"/>
                  </a:lnTo>
                  <a:lnTo>
                    <a:pt x="21561" y="850157"/>
                  </a:lnTo>
                  <a:lnTo>
                    <a:pt x="10354" y="899414"/>
                  </a:lnTo>
                  <a:lnTo>
                    <a:pt x="3199" y="948746"/>
                  </a:lnTo>
                  <a:lnTo>
                    <a:pt x="0" y="997955"/>
                  </a:lnTo>
                  <a:lnTo>
                    <a:pt x="659" y="1046840"/>
                  </a:lnTo>
                  <a:lnTo>
                    <a:pt x="5082" y="1095204"/>
                  </a:lnTo>
                  <a:lnTo>
                    <a:pt x="13170" y="1142845"/>
                  </a:lnTo>
                  <a:lnTo>
                    <a:pt x="24829" y="1189565"/>
                  </a:lnTo>
                  <a:lnTo>
                    <a:pt x="39961" y="1235165"/>
                  </a:lnTo>
                  <a:lnTo>
                    <a:pt x="58469" y="1279445"/>
                  </a:lnTo>
                  <a:lnTo>
                    <a:pt x="80258" y="1322206"/>
                  </a:lnTo>
                  <a:lnTo>
                    <a:pt x="105232" y="1363248"/>
                  </a:lnTo>
                  <a:lnTo>
                    <a:pt x="133292" y="1402372"/>
                  </a:lnTo>
                  <a:lnTo>
                    <a:pt x="164344" y="1439378"/>
                  </a:lnTo>
                  <a:lnTo>
                    <a:pt x="198291" y="1474068"/>
                  </a:lnTo>
                  <a:lnTo>
                    <a:pt x="235036" y="1506242"/>
                  </a:lnTo>
                  <a:lnTo>
                    <a:pt x="159647" y="1589985"/>
                  </a:lnTo>
                  <a:lnTo>
                    <a:pt x="86524" y="1631513"/>
                  </a:lnTo>
                  <a:lnTo>
                    <a:pt x="31234" y="1645596"/>
                  </a:lnTo>
                  <a:lnTo>
                    <a:pt x="9344" y="1647008"/>
                  </a:lnTo>
                  <a:lnTo>
                    <a:pt x="66223" y="1678437"/>
                  </a:lnTo>
                  <a:lnTo>
                    <a:pt x="120591" y="1697591"/>
                  </a:lnTo>
                  <a:lnTo>
                    <a:pt x="172098" y="1706161"/>
                  </a:lnTo>
                  <a:lnTo>
                    <a:pt x="220398" y="1705839"/>
                  </a:lnTo>
                  <a:lnTo>
                    <a:pt x="265141" y="1698316"/>
                  </a:lnTo>
                  <a:lnTo>
                    <a:pt x="305980" y="1685284"/>
                  </a:lnTo>
                  <a:lnTo>
                    <a:pt x="342566" y="1668434"/>
                  </a:lnTo>
                  <a:lnTo>
                    <a:pt x="401588" y="1630047"/>
                  </a:lnTo>
                  <a:lnTo>
                    <a:pt x="423326" y="1611893"/>
                  </a:lnTo>
                  <a:lnTo>
                    <a:pt x="801012" y="1747097"/>
                  </a:lnTo>
                  <a:lnTo>
                    <a:pt x="846078" y="1761387"/>
                  </a:lnTo>
                  <a:lnTo>
                    <a:pt x="891400" y="1772166"/>
                  </a:lnTo>
                  <a:lnTo>
                    <a:pt x="936820" y="1779508"/>
                  </a:lnTo>
                  <a:lnTo>
                    <a:pt x="982183" y="1783488"/>
                  </a:lnTo>
                  <a:lnTo>
                    <a:pt x="1027331" y="1784179"/>
                  </a:lnTo>
                  <a:lnTo>
                    <a:pt x="1072108" y="1781656"/>
                  </a:lnTo>
                  <a:lnTo>
                    <a:pt x="1116357" y="1775992"/>
                  </a:lnTo>
                  <a:lnTo>
                    <a:pt x="1159923" y="1767261"/>
                  </a:lnTo>
                  <a:lnTo>
                    <a:pt x="1202648" y="1755537"/>
                  </a:lnTo>
                  <a:lnTo>
                    <a:pt x="1244376" y="1740895"/>
                  </a:lnTo>
                  <a:lnTo>
                    <a:pt x="1284951" y="1723408"/>
                  </a:lnTo>
                  <a:lnTo>
                    <a:pt x="1324216" y="1703151"/>
                  </a:lnTo>
                  <a:lnTo>
                    <a:pt x="1362015" y="1680196"/>
                  </a:lnTo>
                  <a:lnTo>
                    <a:pt x="1398191" y="1654619"/>
                  </a:lnTo>
                  <a:lnTo>
                    <a:pt x="1432588" y="1626493"/>
                  </a:lnTo>
                  <a:lnTo>
                    <a:pt x="1465048" y="1595892"/>
                  </a:lnTo>
                  <a:lnTo>
                    <a:pt x="1495416" y="1562890"/>
                  </a:lnTo>
                  <a:lnTo>
                    <a:pt x="1523536" y="1527562"/>
                  </a:lnTo>
                  <a:lnTo>
                    <a:pt x="1549250" y="1489980"/>
                  </a:lnTo>
                  <a:lnTo>
                    <a:pt x="1572402" y="1450220"/>
                  </a:lnTo>
                  <a:lnTo>
                    <a:pt x="1592836" y="1408355"/>
                  </a:lnTo>
                  <a:lnTo>
                    <a:pt x="1610395" y="1364459"/>
                  </a:lnTo>
                  <a:lnTo>
                    <a:pt x="1746946" y="983014"/>
                  </a:lnTo>
                  <a:lnTo>
                    <a:pt x="1761235" y="937948"/>
                  </a:lnTo>
                  <a:lnTo>
                    <a:pt x="1772014" y="892626"/>
                  </a:lnTo>
                  <a:lnTo>
                    <a:pt x="1779356" y="847205"/>
                  </a:lnTo>
                  <a:lnTo>
                    <a:pt x="1783335" y="801843"/>
                  </a:lnTo>
                  <a:lnTo>
                    <a:pt x="1784026" y="756695"/>
                  </a:lnTo>
                  <a:lnTo>
                    <a:pt x="1781502" y="711918"/>
                  </a:lnTo>
                  <a:lnTo>
                    <a:pt x="1775838" y="667669"/>
                  </a:lnTo>
                  <a:lnTo>
                    <a:pt x="1767106" y="624103"/>
                  </a:lnTo>
                  <a:lnTo>
                    <a:pt x="1755382" y="581378"/>
                  </a:lnTo>
                  <a:lnTo>
                    <a:pt x="1740740" y="539649"/>
                  </a:lnTo>
                  <a:lnTo>
                    <a:pt x="1723252" y="499074"/>
                  </a:lnTo>
                  <a:lnTo>
                    <a:pt x="1702994" y="459809"/>
                  </a:lnTo>
                  <a:lnTo>
                    <a:pt x="1680039" y="422011"/>
                  </a:lnTo>
                  <a:lnTo>
                    <a:pt x="1654462" y="385835"/>
                  </a:lnTo>
                  <a:lnTo>
                    <a:pt x="1626336" y="351438"/>
                  </a:lnTo>
                  <a:lnTo>
                    <a:pt x="1595735" y="318978"/>
                  </a:lnTo>
                  <a:lnTo>
                    <a:pt x="1562734" y="288609"/>
                  </a:lnTo>
                  <a:lnTo>
                    <a:pt x="1527406" y="260490"/>
                  </a:lnTo>
                  <a:lnTo>
                    <a:pt x="1489825" y="234776"/>
                  </a:lnTo>
                  <a:lnTo>
                    <a:pt x="1450066" y="211624"/>
                  </a:lnTo>
                  <a:lnTo>
                    <a:pt x="1408202" y="191190"/>
                  </a:lnTo>
                  <a:lnTo>
                    <a:pt x="1364307" y="173631"/>
                  </a:lnTo>
                  <a:lnTo>
                    <a:pt x="982850" y="37080"/>
                  </a:lnTo>
                  <a:lnTo>
                    <a:pt x="937783" y="22791"/>
                  </a:lnTo>
                  <a:lnTo>
                    <a:pt x="892462" y="12012"/>
                  </a:lnTo>
                  <a:lnTo>
                    <a:pt x="847041" y="4670"/>
                  </a:lnTo>
                  <a:lnTo>
                    <a:pt x="801679" y="690"/>
                  </a:lnTo>
                  <a:lnTo>
                    <a:pt x="756531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 rot="1140000">
            <a:off x="6400971" y="2135524"/>
            <a:ext cx="1483874" cy="952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7500"/>
              </a:lnSpc>
            </a:pPr>
            <a:r>
              <a:rPr sz="7500" dirty="0">
                <a:solidFill>
                  <a:srgbClr val="FFFFFF"/>
                </a:solidFill>
                <a:latin typeface="Piepie"/>
                <a:cs typeface="Piepie"/>
              </a:rPr>
              <a:t>in</a:t>
            </a:r>
            <a:endParaRPr sz="7500" dirty="0">
              <a:latin typeface="Piepie"/>
              <a:cs typeface="Piepie"/>
            </a:endParaRPr>
          </a:p>
        </p:txBody>
      </p:sp>
      <p:pic>
        <p:nvPicPr>
          <p:cNvPr id="11" name="object 1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999474" y="6942608"/>
            <a:ext cx="2100599" cy="446583"/>
          </a:xfrm>
          <a:prstGeom prst="rect">
            <a:avLst/>
          </a:prstGeom>
        </p:spPr>
      </p:pic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546100" y="5138905"/>
            <a:ext cx="9663365" cy="12439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GB" sz="4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LEARNING SOCIAL SKILLS AND ASSERTIVE BEHAVIOR</a:t>
            </a:r>
            <a:endParaRPr lang="en-GB" sz="360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55 Marcador de posición de imagen"/>
          <p:cNvPicPr>
            <a:picLocks noGrp="1" noChangeAspect="1"/>
          </p:cNvPicPr>
          <p:nvPr>
            <p:ph type="pic" sz="quarter" idx="1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5" r="2955"/>
          <a:stretch>
            <a:fillRect/>
          </a:stretch>
        </p:blipFill>
        <p:spPr/>
      </p:pic>
      <p:sp>
        <p:nvSpPr>
          <p:cNvPr id="3088" name="3087 Marcador de texto"/>
          <p:cNvSpPr>
            <a:spLocks noGrp="1"/>
          </p:cNvSpPr>
          <p:nvPr>
            <p:ph type="body" sz="quarter" idx="10"/>
          </p:nvPr>
        </p:nvSpPr>
        <p:spPr>
          <a:xfrm>
            <a:off x="5572031" y="246037"/>
            <a:ext cx="3297238" cy="755650"/>
          </a:xfrm>
        </p:spPr>
        <p:txBody>
          <a:bodyPr/>
          <a:lstStyle/>
          <a:p>
            <a:r>
              <a:rPr lang="en-GB" dirty="0" smtClean="0"/>
              <a:t>CONCLUSION</a:t>
            </a:r>
            <a:endParaRPr lang="es-ES" dirty="0"/>
          </a:p>
        </p:txBody>
      </p:sp>
      <p:sp>
        <p:nvSpPr>
          <p:cNvPr id="3098" name="3097 Elipse"/>
          <p:cNvSpPr/>
          <p:nvPr/>
        </p:nvSpPr>
        <p:spPr>
          <a:xfrm>
            <a:off x="266700" y="2891011"/>
            <a:ext cx="4089400" cy="4075969"/>
          </a:xfrm>
          <a:prstGeom prst="ellipse">
            <a:avLst/>
          </a:prstGeom>
          <a:solidFill>
            <a:srgbClr val="F59D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7338570" y="7198099"/>
            <a:ext cx="342900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PICTURE BY: pexels-brett-sayles-4007613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91" name="90 Elipse"/>
          <p:cNvSpPr/>
          <p:nvPr/>
        </p:nvSpPr>
        <p:spPr>
          <a:xfrm>
            <a:off x="6362700" y="2891011"/>
            <a:ext cx="3979675" cy="4075969"/>
          </a:xfrm>
          <a:prstGeom prst="ellipse">
            <a:avLst/>
          </a:prstGeom>
          <a:solidFill>
            <a:srgbClr val="ED4B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118" name="3117 Marcador de posición de imagen"/>
          <p:cNvPicPr>
            <a:picLocks noGrp="1" noChangeAspect="1"/>
          </p:cNvPicPr>
          <p:nvPr>
            <p:ph type="pic" sz="quarter" idx="16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5700" y="225477"/>
            <a:ext cx="1566675" cy="2020828"/>
          </a:xfrm>
          <a:prstGeom prst="rect">
            <a:avLst/>
          </a:prstGeom>
          <a:noFill/>
          <a:ln>
            <a:noFill/>
          </a:ln>
        </p:spPr>
      </p:pic>
      <p:sp>
        <p:nvSpPr>
          <p:cNvPr id="3108" name="3107 Marcador de texto"/>
          <p:cNvSpPr>
            <a:spLocks noGrp="1"/>
          </p:cNvSpPr>
          <p:nvPr>
            <p:ph type="body" sz="quarter" idx="14"/>
          </p:nvPr>
        </p:nvSpPr>
        <p:spPr>
          <a:xfrm>
            <a:off x="698500" y="3705225"/>
            <a:ext cx="3041178" cy="2486732"/>
          </a:xfrm>
        </p:spPr>
        <p:txBody>
          <a:bodyPr/>
          <a:lstStyle/>
          <a:p>
            <a:r>
              <a:rPr lang="en-GB" sz="2800" dirty="0"/>
              <a:t>Social skills and assertive </a:t>
            </a:r>
            <a:r>
              <a:rPr lang="en-GB" sz="2800" dirty="0" smtClean="0"/>
              <a:t>behaviour </a:t>
            </a:r>
            <a:r>
              <a:rPr lang="en-GB" sz="2800" dirty="0"/>
              <a:t>are important for making friends and getting along with </a:t>
            </a:r>
            <a:r>
              <a:rPr lang="en-GB" sz="2800" dirty="0" smtClean="0"/>
              <a:t>others.</a:t>
            </a:r>
            <a:endParaRPr lang="en-GB" sz="2800" dirty="0"/>
          </a:p>
        </p:txBody>
      </p:sp>
      <p:sp>
        <p:nvSpPr>
          <p:cNvPr id="3106" name="3105 Marcador de texto"/>
          <p:cNvSpPr>
            <a:spLocks noGrp="1"/>
          </p:cNvSpPr>
          <p:nvPr>
            <p:ph type="body" sz="quarter" idx="12"/>
          </p:nvPr>
        </p:nvSpPr>
        <p:spPr>
          <a:xfrm>
            <a:off x="7008886" y="3552825"/>
            <a:ext cx="2636502" cy="2067566"/>
          </a:xfrm>
        </p:spPr>
        <p:txBody>
          <a:bodyPr/>
          <a:lstStyle/>
          <a:p>
            <a:r>
              <a:rPr lang="en-GB" sz="2800" dirty="0">
                <a:solidFill>
                  <a:schemeClr val="bg1"/>
                </a:solidFill>
              </a:rPr>
              <a:t>Let's practice being assertive and treating everyone with kindness and respect.</a:t>
            </a:r>
            <a:endParaRPr lang="en-GB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5526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225402" y="6682571"/>
            <a:ext cx="2100604" cy="446585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4959158" y="2625923"/>
            <a:ext cx="1252855" cy="1380490"/>
            <a:chOff x="4959158" y="2625923"/>
            <a:chExt cx="1252855" cy="1380490"/>
          </a:xfrm>
        </p:grpSpPr>
        <p:sp>
          <p:nvSpPr>
            <p:cNvPr id="4" name="object 4"/>
            <p:cNvSpPr/>
            <p:nvPr/>
          </p:nvSpPr>
          <p:spPr>
            <a:xfrm>
              <a:off x="4959158" y="2625923"/>
              <a:ext cx="1252855" cy="1252855"/>
            </a:xfrm>
            <a:custGeom>
              <a:avLst/>
              <a:gdLst/>
              <a:ahLst/>
              <a:cxnLst/>
              <a:rect l="l" t="t" r="r" b="b"/>
              <a:pathLst>
                <a:path w="1252854" h="1252854">
                  <a:moveTo>
                    <a:pt x="626287" y="0"/>
                  </a:moveTo>
                  <a:lnTo>
                    <a:pt x="577344" y="1884"/>
                  </a:lnTo>
                  <a:lnTo>
                    <a:pt x="529431" y="7444"/>
                  </a:lnTo>
                  <a:lnTo>
                    <a:pt x="482687" y="16540"/>
                  </a:lnTo>
                  <a:lnTo>
                    <a:pt x="437251" y="29034"/>
                  </a:lnTo>
                  <a:lnTo>
                    <a:pt x="393264" y="44786"/>
                  </a:lnTo>
                  <a:lnTo>
                    <a:pt x="350864" y="63657"/>
                  </a:lnTo>
                  <a:lnTo>
                    <a:pt x="310190" y="85508"/>
                  </a:lnTo>
                  <a:lnTo>
                    <a:pt x="271382" y="110198"/>
                  </a:lnTo>
                  <a:lnTo>
                    <a:pt x="234578" y="137590"/>
                  </a:lnTo>
                  <a:lnTo>
                    <a:pt x="199919" y="167544"/>
                  </a:lnTo>
                  <a:lnTo>
                    <a:pt x="167543" y="199921"/>
                  </a:lnTo>
                  <a:lnTo>
                    <a:pt x="137589" y="234581"/>
                  </a:lnTo>
                  <a:lnTo>
                    <a:pt x="110198" y="271385"/>
                  </a:lnTo>
                  <a:lnTo>
                    <a:pt x="85507" y="310194"/>
                  </a:lnTo>
                  <a:lnTo>
                    <a:pt x="63657" y="350868"/>
                  </a:lnTo>
                  <a:lnTo>
                    <a:pt x="44786" y="393270"/>
                  </a:lnTo>
                  <a:lnTo>
                    <a:pt x="29034" y="437258"/>
                  </a:lnTo>
                  <a:lnTo>
                    <a:pt x="16540" y="482695"/>
                  </a:lnTo>
                  <a:lnTo>
                    <a:pt x="7444" y="529440"/>
                  </a:lnTo>
                  <a:lnTo>
                    <a:pt x="1884" y="577355"/>
                  </a:lnTo>
                  <a:lnTo>
                    <a:pt x="0" y="626300"/>
                  </a:lnTo>
                  <a:lnTo>
                    <a:pt x="1884" y="675245"/>
                  </a:lnTo>
                  <a:lnTo>
                    <a:pt x="7444" y="723160"/>
                  </a:lnTo>
                  <a:lnTo>
                    <a:pt x="16540" y="769905"/>
                  </a:lnTo>
                  <a:lnTo>
                    <a:pt x="29034" y="815342"/>
                  </a:lnTo>
                  <a:lnTo>
                    <a:pt x="44786" y="859330"/>
                  </a:lnTo>
                  <a:lnTo>
                    <a:pt x="63657" y="901732"/>
                  </a:lnTo>
                  <a:lnTo>
                    <a:pt x="85507" y="942406"/>
                  </a:lnTo>
                  <a:lnTo>
                    <a:pt x="110198" y="981215"/>
                  </a:lnTo>
                  <a:lnTo>
                    <a:pt x="137589" y="1018019"/>
                  </a:lnTo>
                  <a:lnTo>
                    <a:pt x="167543" y="1052679"/>
                  </a:lnTo>
                  <a:lnTo>
                    <a:pt x="199919" y="1085056"/>
                  </a:lnTo>
                  <a:lnTo>
                    <a:pt x="234578" y="1115010"/>
                  </a:lnTo>
                  <a:lnTo>
                    <a:pt x="271382" y="1142402"/>
                  </a:lnTo>
                  <a:lnTo>
                    <a:pt x="310190" y="1167092"/>
                  </a:lnTo>
                  <a:lnTo>
                    <a:pt x="350864" y="1188943"/>
                  </a:lnTo>
                  <a:lnTo>
                    <a:pt x="393264" y="1207814"/>
                  </a:lnTo>
                  <a:lnTo>
                    <a:pt x="437251" y="1223566"/>
                  </a:lnTo>
                  <a:lnTo>
                    <a:pt x="482687" y="1236060"/>
                  </a:lnTo>
                  <a:lnTo>
                    <a:pt x="529431" y="1245156"/>
                  </a:lnTo>
                  <a:lnTo>
                    <a:pt x="577344" y="1250716"/>
                  </a:lnTo>
                  <a:lnTo>
                    <a:pt x="626287" y="1252601"/>
                  </a:lnTo>
                  <a:lnTo>
                    <a:pt x="675232" y="1250716"/>
                  </a:lnTo>
                  <a:lnTo>
                    <a:pt x="723147" y="1245156"/>
                  </a:lnTo>
                  <a:lnTo>
                    <a:pt x="769893" y="1236060"/>
                  </a:lnTo>
                  <a:lnTo>
                    <a:pt x="815329" y="1223566"/>
                  </a:lnTo>
                  <a:lnTo>
                    <a:pt x="859318" y="1207814"/>
                  </a:lnTo>
                  <a:lnTo>
                    <a:pt x="901719" y="1188943"/>
                  </a:lnTo>
                  <a:lnTo>
                    <a:pt x="942394" y="1167092"/>
                  </a:lnTo>
                  <a:lnTo>
                    <a:pt x="981203" y="1142402"/>
                  </a:lnTo>
                  <a:lnTo>
                    <a:pt x="1018007" y="1115010"/>
                  </a:lnTo>
                  <a:lnTo>
                    <a:pt x="1052667" y="1085056"/>
                  </a:lnTo>
                  <a:lnTo>
                    <a:pt x="1085043" y="1052679"/>
                  </a:lnTo>
                  <a:lnTo>
                    <a:pt x="1114997" y="1018019"/>
                  </a:lnTo>
                  <a:lnTo>
                    <a:pt x="1142389" y="981215"/>
                  </a:lnTo>
                  <a:lnTo>
                    <a:pt x="1167080" y="942406"/>
                  </a:lnTo>
                  <a:lnTo>
                    <a:pt x="1188930" y="901732"/>
                  </a:lnTo>
                  <a:lnTo>
                    <a:pt x="1207801" y="859330"/>
                  </a:lnTo>
                  <a:lnTo>
                    <a:pt x="1223553" y="815342"/>
                  </a:lnTo>
                  <a:lnTo>
                    <a:pt x="1236047" y="769905"/>
                  </a:lnTo>
                  <a:lnTo>
                    <a:pt x="1245143" y="723160"/>
                  </a:lnTo>
                  <a:lnTo>
                    <a:pt x="1250704" y="675245"/>
                  </a:lnTo>
                  <a:lnTo>
                    <a:pt x="1252588" y="626300"/>
                  </a:lnTo>
                  <a:lnTo>
                    <a:pt x="1250704" y="577355"/>
                  </a:lnTo>
                  <a:lnTo>
                    <a:pt x="1245143" y="529440"/>
                  </a:lnTo>
                  <a:lnTo>
                    <a:pt x="1236047" y="482695"/>
                  </a:lnTo>
                  <a:lnTo>
                    <a:pt x="1223553" y="437258"/>
                  </a:lnTo>
                  <a:lnTo>
                    <a:pt x="1207801" y="393270"/>
                  </a:lnTo>
                  <a:lnTo>
                    <a:pt x="1188930" y="350868"/>
                  </a:lnTo>
                  <a:lnTo>
                    <a:pt x="1167080" y="310194"/>
                  </a:lnTo>
                  <a:lnTo>
                    <a:pt x="1142389" y="271385"/>
                  </a:lnTo>
                  <a:lnTo>
                    <a:pt x="1114997" y="234581"/>
                  </a:lnTo>
                  <a:lnTo>
                    <a:pt x="1085043" y="199921"/>
                  </a:lnTo>
                  <a:lnTo>
                    <a:pt x="1052667" y="167544"/>
                  </a:lnTo>
                  <a:lnTo>
                    <a:pt x="1018007" y="137590"/>
                  </a:lnTo>
                  <a:lnTo>
                    <a:pt x="981203" y="110198"/>
                  </a:lnTo>
                  <a:lnTo>
                    <a:pt x="942394" y="85508"/>
                  </a:lnTo>
                  <a:lnTo>
                    <a:pt x="901719" y="63657"/>
                  </a:lnTo>
                  <a:lnTo>
                    <a:pt x="859318" y="44786"/>
                  </a:lnTo>
                  <a:lnTo>
                    <a:pt x="815329" y="29034"/>
                  </a:lnTo>
                  <a:lnTo>
                    <a:pt x="769893" y="16540"/>
                  </a:lnTo>
                  <a:lnTo>
                    <a:pt x="723147" y="7444"/>
                  </a:lnTo>
                  <a:lnTo>
                    <a:pt x="675232" y="1884"/>
                  </a:lnTo>
                  <a:lnTo>
                    <a:pt x="626287" y="0"/>
                  </a:lnTo>
                  <a:close/>
                </a:path>
              </a:pathLst>
            </a:custGeom>
            <a:solidFill>
              <a:srgbClr val="FE5C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095671" y="2960255"/>
              <a:ext cx="866775" cy="542290"/>
            </a:xfrm>
            <a:custGeom>
              <a:avLst/>
              <a:gdLst/>
              <a:ahLst/>
              <a:cxnLst/>
              <a:rect l="l" t="t" r="r" b="b"/>
              <a:pathLst>
                <a:path w="866775" h="542289">
                  <a:moveTo>
                    <a:pt x="320548" y="351523"/>
                  </a:moveTo>
                  <a:lnTo>
                    <a:pt x="318058" y="299161"/>
                  </a:lnTo>
                  <a:lnTo>
                    <a:pt x="302590" y="239471"/>
                  </a:lnTo>
                  <a:lnTo>
                    <a:pt x="281838" y="191998"/>
                  </a:lnTo>
                  <a:lnTo>
                    <a:pt x="254838" y="148043"/>
                  </a:lnTo>
                  <a:lnTo>
                    <a:pt x="222707" y="108889"/>
                  </a:lnTo>
                  <a:lnTo>
                    <a:pt x="186537" y="75793"/>
                  </a:lnTo>
                  <a:lnTo>
                    <a:pt x="151155" y="51130"/>
                  </a:lnTo>
                  <a:lnTo>
                    <a:pt x="114554" y="32296"/>
                  </a:lnTo>
                  <a:lnTo>
                    <a:pt x="77038" y="17576"/>
                  </a:lnTo>
                  <a:lnTo>
                    <a:pt x="38938" y="5308"/>
                  </a:lnTo>
                  <a:lnTo>
                    <a:pt x="31940" y="3378"/>
                  </a:lnTo>
                  <a:lnTo>
                    <a:pt x="26543" y="0"/>
                  </a:lnTo>
                  <a:lnTo>
                    <a:pt x="0" y="38265"/>
                  </a:lnTo>
                  <a:lnTo>
                    <a:pt x="1460" y="53759"/>
                  </a:lnTo>
                  <a:lnTo>
                    <a:pt x="5270" y="69570"/>
                  </a:lnTo>
                  <a:lnTo>
                    <a:pt x="9804" y="83566"/>
                  </a:lnTo>
                  <a:lnTo>
                    <a:pt x="14211" y="95389"/>
                  </a:lnTo>
                  <a:lnTo>
                    <a:pt x="46990" y="177190"/>
                  </a:lnTo>
                  <a:lnTo>
                    <a:pt x="64376" y="223367"/>
                  </a:lnTo>
                  <a:lnTo>
                    <a:pt x="81229" y="269811"/>
                  </a:lnTo>
                  <a:lnTo>
                    <a:pt x="135686" y="423773"/>
                  </a:lnTo>
                  <a:lnTo>
                    <a:pt x="147218" y="458965"/>
                  </a:lnTo>
                  <a:lnTo>
                    <a:pt x="163893" y="501599"/>
                  </a:lnTo>
                  <a:lnTo>
                    <a:pt x="186220" y="534949"/>
                  </a:lnTo>
                  <a:lnTo>
                    <a:pt x="214744" y="542290"/>
                  </a:lnTo>
                  <a:lnTo>
                    <a:pt x="221589" y="538556"/>
                  </a:lnTo>
                  <a:lnTo>
                    <a:pt x="268757" y="481190"/>
                  </a:lnTo>
                  <a:lnTo>
                    <a:pt x="294017" y="440867"/>
                  </a:lnTo>
                  <a:lnTo>
                    <a:pt x="311899" y="398195"/>
                  </a:lnTo>
                  <a:lnTo>
                    <a:pt x="320548" y="351523"/>
                  </a:lnTo>
                  <a:close/>
                </a:path>
                <a:path w="866775" h="542289">
                  <a:moveTo>
                    <a:pt x="553770" y="144653"/>
                  </a:moveTo>
                  <a:lnTo>
                    <a:pt x="552932" y="94996"/>
                  </a:lnTo>
                  <a:lnTo>
                    <a:pt x="543115" y="48412"/>
                  </a:lnTo>
                  <a:lnTo>
                    <a:pt x="506907" y="41833"/>
                  </a:lnTo>
                  <a:lnTo>
                    <a:pt x="499618" y="47028"/>
                  </a:lnTo>
                  <a:lnTo>
                    <a:pt x="494969" y="54711"/>
                  </a:lnTo>
                  <a:lnTo>
                    <a:pt x="491985" y="63944"/>
                  </a:lnTo>
                  <a:lnTo>
                    <a:pt x="489661" y="73812"/>
                  </a:lnTo>
                  <a:lnTo>
                    <a:pt x="493509" y="116497"/>
                  </a:lnTo>
                  <a:lnTo>
                    <a:pt x="496493" y="169189"/>
                  </a:lnTo>
                  <a:lnTo>
                    <a:pt x="497636" y="224917"/>
                  </a:lnTo>
                  <a:lnTo>
                    <a:pt x="495985" y="276733"/>
                  </a:lnTo>
                  <a:lnTo>
                    <a:pt x="490562" y="317715"/>
                  </a:lnTo>
                  <a:lnTo>
                    <a:pt x="482511" y="354965"/>
                  </a:lnTo>
                  <a:lnTo>
                    <a:pt x="461149" y="381165"/>
                  </a:lnTo>
                  <a:lnTo>
                    <a:pt x="448538" y="373087"/>
                  </a:lnTo>
                  <a:lnTo>
                    <a:pt x="433641" y="324281"/>
                  </a:lnTo>
                  <a:lnTo>
                    <a:pt x="427685" y="273494"/>
                  </a:lnTo>
                  <a:lnTo>
                    <a:pt x="422821" y="222631"/>
                  </a:lnTo>
                  <a:lnTo>
                    <a:pt x="418287" y="176301"/>
                  </a:lnTo>
                  <a:lnTo>
                    <a:pt x="414070" y="129933"/>
                  </a:lnTo>
                  <a:lnTo>
                    <a:pt x="410552" y="83502"/>
                  </a:lnTo>
                  <a:lnTo>
                    <a:pt x="408038" y="36982"/>
                  </a:lnTo>
                  <a:lnTo>
                    <a:pt x="397725" y="27406"/>
                  </a:lnTo>
                  <a:lnTo>
                    <a:pt x="384886" y="24015"/>
                  </a:lnTo>
                  <a:lnTo>
                    <a:pt x="371284" y="23990"/>
                  </a:lnTo>
                  <a:lnTo>
                    <a:pt x="358686" y="24460"/>
                  </a:lnTo>
                  <a:lnTo>
                    <a:pt x="348830" y="35166"/>
                  </a:lnTo>
                  <a:lnTo>
                    <a:pt x="345516" y="51333"/>
                  </a:lnTo>
                  <a:lnTo>
                    <a:pt x="345973" y="69697"/>
                  </a:lnTo>
                  <a:lnTo>
                    <a:pt x="347408" y="87020"/>
                  </a:lnTo>
                  <a:lnTo>
                    <a:pt x="350672" y="139115"/>
                  </a:lnTo>
                  <a:lnTo>
                    <a:pt x="354482" y="191338"/>
                  </a:lnTo>
                  <a:lnTo>
                    <a:pt x="358851" y="243509"/>
                  </a:lnTo>
                  <a:lnTo>
                    <a:pt x="363728" y="295452"/>
                  </a:lnTo>
                  <a:lnTo>
                    <a:pt x="370382" y="346062"/>
                  </a:lnTo>
                  <a:lnTo>
                    <a:pt x="382943" y="390766"/>
                  </a:lnTo>
                  <a:lnTo>
                    <a:pt x="405917" y="426173"/>
                  </a:lnTo>
                  <a:lnTo>
                    <a:pt x="443826" y="448932"/>
                  </a:lnTo>
                  <a:lnTo>
                    <a:pt x="465836" y="452678"/>
                  </a:lnTo>
                  <a:lnTo>
                    <a:pt x="473329" y="452424"/>
                  </a:lnTo>
                  <a:lnTo>
                    <a:pt x="511441" y="434416"/>
                  </a:lnTo>
                  <a:lnTo>
                    <a:pt x="537641" y="395605"/>
                  </a:lnTo>
                  <a:lnTo>
                    <a:pt x="549706" y="318477"/>
                  </a:lnTo>
                  <a:lnTo>
                    <a:pt x="552551" y="262343"/>
                  </a:lnTo>
                  <a:lnTo>
                    <a:pt x="553770" y="202425"/>
                  </a:lnTo>
                  <a:lnTo>
                    <a:pt x="553770" y="144653"/>
                  </a:lnTo>
                  <a:close/>
                </a:path>
                <a:path w="866775" h="542289">
                  <a:moveTo>
                    <a:pt x="866673" y="201676"/>
                  </a:moveTo>
                  <a:lnTo>
                    <a:pt x="856843" y="160096"/>
                  </a:lnTo>
                  <a:lnTo>
                    <a:pt x="801255" y="113030"/>
                  </a:lnTo>
                  <a:lnTo>
                    <a:pt x="755865" y="96888"/>
                  </a:lnTo>
                  <a:lnTo>
                    <a:pt x="742264" y="95059"/>
                  </a:lnTo>
                  <a:lnTo>
                    <a:pt x="729589" y="98158"/>
                  </a:lnTo>
                  <a:lnTo>
                    <a:pt x="720991" y="109499"/>
                  </a:lnTo>
                  <a:lnTo>
                    <a:pt x="710615" y="139674"/>
                  </a:lnTo>
                  <a:lnTo>
                    <a:pt x="689000" y="200012"/>
                  </a:lnTo>
                  <a:lnTo>
                    <a:pt x="678637" y="230174"/>
                  </a:lnTo>
                  <a:lnTo>
                    <a:pt x="666216" y="268478"/>
                  </a:lnTo>
                  <a:lnTo>
                    <a:pt x="642073" y="345020"/>
                  </a:lnTo>
                  <a:lnTo>
                    <a:pt x="629780" y="382930"/>
                  </a:lnTo>
                  <a:lnTo>
                    <a:pt x="624560" y="396722"/>
                  </a:lnTo>
                  <a:lnTo>
                    <a:pt x="612825" y="423570"/>
                  </a:lnTo>
                  <a:lnTo>
                    <a:pt x="607606" y="437349"/>
                  </a:lnTo>
                  <a:lnTo>
                    <a:pt x="604532" y="448906"/>
                  </a:lnTo>
                  <a:lnTo>
                    <a:pt x="603465" y="460082"/>
                  </a:lnTo>
                  <a:lnTo>
                    <a:pt x="605142" y="470357"/>
                  </a:lnTo>
                  <a:lnTo>
                    <a:pt x="610285" y="479183"/>
                  </a:lnTo>
                  <a:lnTo>
                    <a:pt x="611136" y="480199"/>
                  </a:lnTo>
                  <a:lnTo>
                    <a:pt x="615264" y="483806"/>
                  </a:lnTo>
                  <a:lnTo>
                    <a:pt x="625043" y="487286"/>
                  </a:lnTo>
                  <a:lnTo>
                    <a:pt x="642099" y="493966"/>
                  </a:lnTo>
                  <a:lnTo>
                    <a:pt x="650519" y="496989"/>
                  </a:lnTo>
                  <a:lnTo>
                    <a:pt x="683679" y="503567"/>
                  </a:lnTo>
                  <a:lnTo>
                    <a:pt x="719289" y="502945"/>
                  </a:lnTo>
                  <a:lnTo>
                    <a:pt x="788644" y="481723"/>
                  </a:lnTo>
                  <a:lnTo>
                    <a:pt x="824992" y="451459"/>
                  </a:lnTo>
                  <a:lnTo>
                    <a:pt x="848525" y="406311"/>
                  </a:lnTo>
                  <a:lnTo>
                    <a:pt x="853605" y="372872"/>
                  </a:lnTo>
                  <a:lnTo>
                    <a:pt x="848372" y="340766"/>
                  </a:lnTo>
                  <a:lnTo>
                    <a:pt x="835139" y="312699"/>
                  </a:lnTo>
                  <a:lnTo>
                    <a:pt x="816229" y="291414"/>
                  </a:lnTo>
                  <a:lnTo>
                    <a:pt x="824458" y="283375"/>
                  </a:lnTo>
                  <a:lnTo>
                    <a:pt x="861466" y="233464"/>
                  </a:lnTo>
                  <a:lnTo>
                    <a:pt x="866355" y="209651"/>
                  </a:lnTo>
                  <a:lnTo>
                    <a:pt x="866673" y="20167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272079" y="3459249"/>
              <a:ext cx="547370" cy="546735"/>
            </a:xfrm>
            <a:custGeom>
              <a:avLst/>
              <a:gdLst/>
              <a:ahLst/>
              <a:cxnLst/>
              <a:rect l="l" t="t" r="r" b="b"/>
              <a:pathLst>
                <a:path w="547370" h="546735">
                  <a:moveTo>
                    <a:pt x="257965" y="21"/>
                  </a:moveTo>
                  <a:lnTo>
                    <a:pt x="214423" y="0"/>
                  </a:lnTo>
                  <a:lnTo>
                    <a:pt x="172618" y="9460"/>
                  </a:lnTo>
                  <a:lnTo>
                    <a:pt x="134047" y="27695"/>
                  </a:lnTo>
                  <a:lnTo>
                    <a:pt x="100205" y="53999"/>
                  </a:lnTo>
                  <a:lnTo>
                    <a:pt x="72587" y="87664"/>
                  </a:lnTo>
                  <a:lnTo>
                    <a:pt x="52689" y="127985"/>
                  </a:lnTo>
                  <a:lnTo>
                    <a:pt x="10665" y="245358"/>
                  </a:lnTo>
                  <a:lnTo>
                    <a:pt x="0" y="293800"/>
                  </a:lnTo>
                  <a:lnTo>
                    <a:pt x="1736" y="341728"/>
                  </a:lnTo>
                  <a:lnTo>
                    <a:pt x="14903" y="387132"/>
                  </a:lnTo>
                  <a:lnTo>
                    <a:pt x="38528" y="428001"/>
                  </a:lnTo>
                  <a:lnTo>
                    <a:pt x="71638" y="462325"/>
                  </a:lnTo>
                  <a:lnTo>
                    <a:pt x="48435" y="488090"/>
                  </a:lnTo>
                  <a:lnTo>
                    <a:pt x="25932" y="500866"/>
                  </a:lnTo>
                  <a:lnTo>
                    <a:pt x="8917" y="505198"/>
                  </a:lnTo>
                  <a:lnTo>
                    <a:pt x="2181" y="505632"/>
                  </a:lnTo>
                  <a:lnTo>
                    <a:pt x="44457" y="522894"/>
                  </a:lnTo>
                  <a:lnTo>
                    <a:pt x="80899" y="521428"/>
                  </a:lnTo>
                  <a:lnTo>
                    <a:pt x="109831" y="509365"/>
                  </a:lnTo>
                  <a:lnTo>
                    <a:pt x="129575" y="494837"/>
                  </a:lnTo>
                  <a:lnTo>
                    <a:pt x="245793" y="536442"/>
                  </a:lnTo>
                  <a:lnTo>
                    <a:pt x="289581" y="546652"/>
                  </a:lnTo>
                  <a:lnTo>
                    <a:pt x="333125" y="546673"/>
                  </a:lnTo>
                  <a:lnTo>
                    <a:pt x="374929" y="537213"/>
                  </a:lnTo>
                  <a:lnTo>
                    <a:pt x="413499" y="518977"/>
                  </a:lnTo>
                  <a:lnTo>
                    <a:pt x="447339" y="492673"/>
                  </a:lnTo>
                  <a:lnTo>
                    <a:pt x="474955" y="459008"/>
                  </a:lnTo>
                  <a:lnTo>
                    <a:pt x="494852" y="418688"/>
                  </a:lnTo>
                  <a:lnTo>
                    <a:pt x="536877" y="301314"/>
                  </a:lnTo>
                  <a:lnTo>
                    <a:pt x="547086" y="257526"/>
                  </a:lnTo>
                  <a:lnTo>
                    <a:pt x="547108" y="213983"/>
                  </a:lnTo>
                  <a:lnTo>
                    <a:pt x="537648" y="172178"/>
                  </a:lnTo>
                  <a:lnTo>
                    <a:pt x="519414" y="133609"/>
                  </a:lnTo>
                  <a:lnTo>
                    <a:pt x="493113" y="99768"/>
                  </a:lnTo>
                  <a:lnTo>
                    <a:pt x="459451" y="72152"/>
                  </a:lnTo>
                  <a:lnTo>
                    <a:pt x="419135" y="52255"/>
                  </a:lnTo>
                  <a:lnTo>
                    <a:pt x="301749" y="10230"/>
                  </a:lnTo>
                  <a:lnTo>
                    <a:pt x="257965" y="21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 rot="1140000">
            <a:off x="5317903" y="3581646"/>
            <a:ext cx="456602" cy="2933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310"/>
              </a:lnSpc>
            </a:pPr>
            <a:r>
              <a:rPr sz="2300" spc="5" dirty="0">
                <a:solidFill>
                  <a:srgbClr val="FFFFFF"/>
                </a:solidFill>
                <a:latin typeface="Piepie"/>
                <a:cs typeface="Piepie"/>
              </a:rPr>
              <a:t>in</a:t>
            </a:r>
            <a:endParaRPr sz="2300">
              <a:latin typeface="Piepie"/>
              <a:cs typeface="Piepie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3289971" y="4180359"/>
            <a:ext cx="1238250" cy="332740"/>
            <a:chOff x="3289971" y="4180359"/>
            <a:chExt cx="1238250" cy="332740"/>
          </a:xfrm>
        </p:grpSpPr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89971" y="4219426"/>
              <a:ext cx="184137" cy="253250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498969" y="4226288"/>
              <a:ext cx="198729" cy="239090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724686" y="4250328"/>
              <a:ext cx="214185" cy="194017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960283" y="4246905"/>
              <a:ext cx="195300" cy="199148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4182570" y="4180359"/>
              <a:ext cx="184150" cy="332740"/>
            </a:xfrm>
            <a:custGeom>
              <a:avLst/>
              <a:gdLst/>
              <a:ahLst/>
              <a:cxnLst/>
              <a:rect l="l" t="t" r="r" b="b"/>
              <a:pathLst>
                <a:path w="184150" h="332739">
                  <a:moveTo>
                    <a:pt x="24460" y="0"/>
                  </a:moveTo>
                  <a:lnTo>
                    <a:pt x="17739" y="1409"/>
                  </a:lnTo>
                  <a:lnTo>
                    <a:pt x="9653" y="5154"/>
                  </a:lnTo>
                  <a:lnTo>
                    <a:pt x="2855" y="10506"/>
                  </a:lnTo>
                  <a:lnTo>
                    <a:pt x="0" y="16738"/>
                  </a:lnTo>
                  <a:lnTo>
                    <a:pt x="1113" y="44486"/>
                  </a:lnTo>
                  <a:lnTo>
                    <a:pt x="3756" y="72272"/>
                  </a:lnTo>
                  <a:lnTo>
                    <a:pt x="6879" y="99977"/>
                  </a:lnTo>
                  <a:lnTo>
                    <a:pt x="9436" y="127482"/>
                  </a:lnTo>
                  <a:lnTo>
                    <a:pt x="16267" y="219413"/>
                  </a:lnTo>
                  <a:lnTo>
                    <a:pt x="19589" y="283085"/>
                  </a:lnTo>
                  <a:lnTo>
                    <a:pt x="19735" y="297040"/>
                  </a:lnTo>
                  <a:lnTo>
                    <a:pt x="18884" y="300037"/>
                  </a:lnTo>
                  <a:lnTo>
                    <a:pt x="18884" y="311200"/>
                  </a:lnTo>
                  <a:lnTo>
                    <a:pt x="21031" y="319366"/>
                  </a:lnTo>
                  <a:lnTo>
                    <a:pt x="24028" y="327075"/>
                  </a:lnTo>
                  <a:lnTo>
                    <a:pt x="27901" y="329653"/>
                  </a:lnTo>
                  <a:lnTo>
                    <a:pt x="35191" y="332651"/>
                  </a:lnTo>
                  <a:lnTo>
                    <a:pt x="39916" y="332651"/>
                  </a:lnTo>
                  <a:lnTo>
                    <a:pt x="48970" y="330962"/>
                  </a:lnTo>
                  <a:lnTo>
                    <a:pt x="56334" y="326216"/>
                  </a:lnTo>
                  <a:lnTo>
                    <a:pt x="61283" y="318897"/>
                  </a:lnTo>
                  <a:lnTo>
                    <a:pt x="63093" y="309486"/>
                  </a:lnTo>
                  <a:lnTo>
                    <a:pt x="63093" y="305181"/>
                  </a:lnTo>
                  <a:lnTo>
                    <a:pt x="62230" y="301332"/>
                  </a:lnTo>
                  <a:lnTo>
                    <a:pt x="60482" y="284485"/>
                  </a:lnTo>
                  <a:lnTo>
                    <a:pt x="57937" y="247243"/>
                  </a:lnTo>
                  <a:lnTo>
                    <a:pt x="53654" y="195037"/>
                  </a:lnTo>
                  <a:lnTo>
                    <a:pt x="51911" y="168830"/>
                  </a:lnTo>
                  <a:lnTo>
                    <a:pt x="50647" y="142506"/>
                  </a:lnTo>
                  <a:lnTo>
                    <a:pt x="54508" y="137363"/>
                  </a:lnTo>
                  <a:lnTo>
                    <a:pt x="57518" y="129209"/>
                  </a:lnTo>
                  <a:lnTo>
                    <a:pt x="64376" y="127063"/>
                  </a:lnTo>
                  <a:lnTo>
                    <a:pt x="81959" y="161288"/>
                  </a:lnTo>
                  <a:lnTo>
                    <a:pt x="98453" y="196114"/>
                  </a:lnTo>
                  <a:lnTo>
                    <a:pt x="114543" y="231181"/>
                  </a:lnTo>
                  <a:lnTo>
                    <a:pt x="130911" y="266128"/>
                  </a:lnTo>
                  <a:lnTo>
                    <a:pt x="134741" y="275979"/>
                  </a:lnTo>
                  <a:lnTo>
                    <a:pt x="138049" y="286307"/>
                  </a:lnTo>
                  <a:lnTo>
                    <a:pt x="142080" y="296309"/>
                  </a:lnTo>
                  <a:lnTo>
                    <a:pt x="148082" y="305181"/>
                  </a:lnTo>
                  <a:lnTo>
                    <a:pt x="151955" y="309054"/>
                  </a:lnTo>
                  <a:lnTo>
                    <a:pt x="157530" y="310349"/>
                  </a:lnTo>
                  <a:lnTo>
                    <a:pt x="166116" y="310349"/>
                  </a:lnTo>
                  <a:lnTo>
                    <a:pt x="169113" y="309905"/>
                  </a:lnTo>
                  <a:lnTo>
                    <a:pt x="171691" y="309054"/>
                  </a:lnTo>
                  <a:lnTo>
                    <a:pt x="177698" y="303479"/>
                  </a:lnTo>
                  <a:lnTo>
                    <a:pt x="183718" y="295313"/>
                  </a:lnTo>
                  <a:lnTo>
                    <a:pt x="183718" y="282879"/>
                  </a:lnTo>
                  <a:lnTo>
                    <a:pt x="182854" y="281584"/>
                  </a:lnTo>
                  <a:lnTo>
                    <a:pt x="179102" y="274242"/>
                  </a:lnTo>
                  <a:lnTo>
                    <a:pt x="166966" y="251968"/>
                  </a:lnTo>
                  <a:lnTo>
                    <a:pt x="159118" y="234766"/>
                  </a:lnTo>
                  <a:lnTo>
                    <a:pt x="143908" y="199873"/>
                  </a:lnTo>
                  <a:lnTo>
                    <a:pt x="132000" y="173801"/>
                  </a:lnTo>
                  <a:lnTo>
                    <a:pt x="113823" y="135966"/>
                  </a:lnTo>
                  <a:lnTo>
                    <a:pt x="100012" y="94869"/>
                  </a:lnTo>
                  <a:lnTo>
                    <a:pt x="109741" y="83961"/>
                  </a:lnTo>
                  <a:lnTo>
                    <a:pt x="121524" y="71686"/>
                  </a:lnTo>
                  <a:lnTo>
                    <a:pt x="131457" y="58766"/>
                  </a:lnTo>
                  <a:lnTo>
                    <a:pt x="135636" y="45923"/>
                  </a:lnTo>
                  <a:lnTo>
                    <a:pt x="135636" y="34340"/>
                  </a:lnTo>
                  <a:lnTo>
                    <a:pt x="128765" y="31343"/>
                  </a:lnTo>
                  <a:lnTo>
                    <a:pt x="111175" y="31343"/>
                  </a:lnTo>
                  <a:lnTo>
                    <a:pt x="105156" y="33489"/>
                  </a:lnTo>
                  <a:lnTo>
                    <a:pt x="87360" y="52813"/>
                  </a:lnTo>
                  <a:lnTo>
                    <a:pt x="73504" y="65676"/>
                  </a:lnTo>
                  <a:lnTo>
                    <a:pt x="58843" y="77575"/>
                  </a:lnTo>
                  <a:lnTo>
                    <a:pt x="43776" y="88430"/>
                  </a:lnTo>
                  <a:lnTo>
                    <a:pt x="42829" y="82058"/>
                  </a:lnTo>
                  <a:lnTo>
                    <a:pt x="41430" y="69477"/>
                  </a:lnTo>
                  <a:lnTo>
                    <a:pt x="41211" y="63106"/>
                  </a:lnTo>
                  <a:lnTo>
                    <a:pt x="42062" y="24472"/>
                  </a:lnTo>
                  <a:lnTo>
                    <a:pt x="41606" y="15034"/>
                  </a:lnTo>
                  <a:lnTo>
                    <a:pt x="39381" y="7245"/>
                  </a:lnTo>
                  <a:lnTo>
                    <a:pt x="34095" y="1952"/>
                  </a:lnTo>
                  <a:lnTo>
                    <a:pt x="24460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384687" y="4223724"/>
              <a:ext cx="142938" cy="247662"/>
            </a:xfrm>
            <a:prstGeom prst="rect">
              <a:avLst/>
            </a:prstGeom>
          </p:spPr>
        </p:pic>
      </p:grpSp>
      <p:grpSp>
        <p:nvGrpSpPr>
          <p:cNvPr id="15" name="object 15"/>
          <p:cNvGrpSpPr/>
          <p:nvPr/>
        </p:nvGrpSpPr>
        <p:grpSpPr>
          <a:xfrm>
            <a:off x="4679069" y="4209984"/>
            <a:ext cx="523875" cy="273685"/>
            <a:chOff x="4679069" y="4209984"/>
            <a:chExt cx="523875" cy="273685"/>
          </a:xfrm>
        </p:grpSpPr>
        <p:sp>
          <p:nvSpPr>
            <p:cNvPr id="16" name="object 16"/>
            <p:cNvSpPr/>
            <p:nvPr/>
          </p:nvSpPr>
          <p:spPr>
            <a:xfrm>
              <a:off x="4679069" y="4209984"/>
              <a:ext cx="158115" cy="273685"/>
            </a:xfrm>
            <a:custGeom>
              <a:avLst/>
              <a:gdLst/>
              <a:ahLst/>
              <a:cxnLst/>
              <a:rect l="l" t="t" r="r" b="b"/>
              <a:pathLst>
                <a:path w="158114" h="273685">
                  <a:moveTo>
                    <a:pt x="69977" y="0"/>
                  </a:moveTo>
                  <a:lnTo>
                    <a:pt x="45993" y="38231"/>
                  </a:lnTo>
                  <a:lnTo>
                    <a:pt x="42180" y="80848"/>
                  </a:lnTo>
                  <a:lnTo>
                    <a:pt x="41643" y="102158"/>
                  </a:lnTo>
                  <a:lnTo>
                    <a:pt x="41643" y="109880"/>
                  </a:lnTo>
                  <a:lnTo>
                    <a:pt x="42506" y="118046"/>
                  </a:lnTo>
                  <a:lnTo>
                    <a:pt x="42506" y="125336"/>
                  </a:lnTo>
                  <a:lnTo>
                    <a:pt x="42075" y="132626"/>
                  </a:lnTo>
                  <a:lnTo>
                    <a:pt x="41643" y="133057"/>
                  </a:lnTo>
                  <a:lnTo>
                    <a:pt x="21247" y="134402"/>
                  </a:lnTo>
                  <a:lnTo>
                    <a:pt x="10850" y="136260"/>
                  </a:lnTo>
                  <a:lnTo>
                    <a:pt x="2146" y="139928"/>
                  </a:lnTo>
                  <a:lnTo>
                    <a:pt x="863" y="142925"/>
                  </a:lnTo>
                  <a:lnTo>
                    <a:pt x="0" y="145935"/>
                  </a:lnTo>
                  <a:lnTo>
                    <a:pt x="0" y="148945"/>
                  </a:lnTo>
                  <a:lnTo>
                    <a:pt x="1087" y="160328"/>
                  </a:lnTo>
                  <a:lnTo>
                    <a:pt x="4830" y="168208"/>
                  </a:lnTo>
                  <a:lnTo>
                    <a:pt x="11953" y="172787"/>
                  </a:lnTo>
                  <a:lnTo>
                    <a:pt x="23177" y="174269"/>
                  </a:lnTo>
                  <a:lnTo>
                    <a:pt x="29197" y="174269"/>
                  </a:lnTo>
                  <a:lnTo>
                    <a:pt x="35204" y="173405"/>
                  </a:lnTo>
                  <a:lnTo>
                    <a:pt x="41211" y="172986"/>
                  </a:lnTo>
                  <a:lnTo>
                    <a:pt x="44115" y="214870"/>
                  </a:lnTo>
                  <a:lnTo>
                    <a:pt x="44846" y="237782"/>
                  </a:lnTo>
                  <a:lnTo>
                    <a:pt x="45561" y="246703"/>
                  </a:lnTo>
                  <a:lnTo>
                    <a:pt x="46999" y="255463"/>
                  </a:lnTo>
                  <a:lnTo>
                    <a:pt x="49364" y="263982"/>
                  </a:lnTo>
                  <a:lnTo>
                    <a:pt x="51523" y="269989"/>
                  </a:lnTo>
                  <a:lnTo>
                    <a:pt x="57518" y="273418"/>
                  </a:lnTo>
                  <a:lnTo>
                    <a:pt x="63957" y="273418"/>
                  </a:lnTo>
                  <a:lnTo>
                    <a:pt x="72676" y="272204"/>
                  </a:lnTo>
                  <a:lnTo>
                    <a:pt x="79301" y="268535"/>
                  </a:lnTo>
                  <a:lnTo>
                    <a:pt x="83513" y="262370"/>
                  </a:lnTo>
                  <a:lnTo>
                    <a:pt x="84988" y="253669"/>
                  </a:lnTo>
                  <a:lnTo>
                    <a:pt x="84257" y="233316"/>
                  </a:lnTo>
                  <a:lnTo>
                    <a:pt x="81189" y="192287"/>
                  </a:lnTo>
                  <a:lnTo>
                    <a:pt x="80708" y="171691"/>
                  </a:lnTo>
                  <a:lnTo>
                    <a:pt x="81140" y="167398"/>
                  </a:lnTo>
                  <a:lnTo>
                    <a:pt x="95431" y="164541"/>
                  </a:lnTo>
                  <a:lnTo>
                    <a:pt x="124347" y="160760"/>
                  </a:lnTo>
                  <a:lnTo>
                    <a:pt x="138645" y="158381"/>
                  </a:lnTo>
                  <a:lnTo>
                    <a:pt x="144233" y="153238"/>
                  </a:lnTo>
                  <a:lnTo>
                    <a:pt x="147662" y="152387"/>
                  </a:lnTo>
                  <a:lnTo>
                    <a:pt x="147662" y="144221"/>
                  </a:lnTo>
                  <a:lnTo>
                    <a:pt x="145093" y="136105"/>
                  </a:lnTo>
                  <a:lnTo>
                    <a:pt x="138701" y="130806"/>
                  </a:lnTo>
                  <a:lnTo>
                    <a:pt x="130458" y="127922"/>
                  </a:lnTo>
                  <a:lnTo>
                    <a:pt x="122339" y="127050"/>
                  </a:lnTo>
                  <a:lnTo>
                    <a:pt x="112107" y="127600"/>
                  </a:lnTo>
                  <a:lnTo>
                    <a:pt x="91797" y="130308"/>
                  </a:lnTo>
                  <a:lnTo>
                    <a:pt x="81559" y="131343"/>
                  </a:lnTo>
                  <a:lnTo>
                    <a:pt x="80435" y="124007"/>
                  </a:lnTo>
                  <a:lnTo>
                    <a:pt x="79633" y="116751"/>
                  </a:lnTo>
                  <a:lnTo>
                    <a:pt x="79153" y="109494"/>
                  </a:lnTo>
                  <a:lnTo>
                    <a:pt x="78871" y="87884"/>
                  </a:lnTo>
                  <a:lnTo>
                    <a:pt x="79632" y="67495"/>
                  </a:lnTo>
                  <a:lnTo>
                    <a:pt x="82969" y="48557"/>
                  </a:lnTo>
                  <a:lnTo>
                    <a:pt x="90576" y="38633"/>
                  </a:lnTo>
                  <a:lnTo>
                    <a:pt x="91859" y="38188"/>
                  </a:lnTo>
                  <a:lnTo>
                    <a:pt x="94869" y="38188"/>
                  </a:lnTo>
                  <a:lnTo>
                    <a:pt x="105480" y="40116"/>
                  </a:lnTo>
                  <a:lnTo>
                    <a:pt x="117344" y="44583"/>
                  </a:lnTo>
                  <a:lnTo>
                    <a:pt x="129451" y="49611"/>
                  </a:lnTo>
                  <a:lnTo>
                    <a:pt x="140792" y="53225"/>
                  </a:lnTo>
                  <a:lnTo>
                    <a:pt x="146786" y="50223"/>
                  </a:lnTo>
                  <a:lnTo>
                    <a:pt x="152380" y="46623"/>
                  </a:lnTo>
                  <a:lnTo>
                    <a:pt x="156365" y="41815"/>
                  </a:lnTo>
                  <a:lnTo>
                    <a:pt x="157530" y="35191"/>
                  </a:lnTo>
                  <a:lnTo>
                    <a:pt x="141439" y="23719"/>
                  </a:lnTo>
                  <a:lnTo>
                    <a:pt x="116011" y="12285"/>
                  </a:lnTo>
                  <a:lnTo>
                    <a:pt x="89454" y="3507"/>
                  </a:lnTo>
                  <a:lnTo>
                    <a:pt x="69977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837445" y="4253331"/>
              <a:ext cx="166100" cy="187579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5031934" y="4219425"/>
              <a:ext cx="170815" cy="255904"/>
            </a:xfrm>
            <a:custGeom>
              <a:avLst/>
              <a:gdLst/>
              <a:ahLst/>
              <a:cxnLst/>
              <a:rect l="l" t="t" r="r" b="b"/>
              <a:pathLst>
                <a:path w="170814" h="255904">
                  <a:moveTo>
                    <a:pt x="120303" y="134785"/>
                  </a:moveTo>
                  <a:lnTo>
                    <a:pt x="68995" y="134785"/>
                  </a:lnTo>
                  <a:lnTo>
                    <a:pt x="93455" y="179412"/>
                  </a:lnTo>
                  <a:lnTo>
                    <a:pt x="97374" y="186817"/>
                  </a:lnTo>
                  <a:lnTo>
                    <a:pt x="100770" y="194449"/>
                  </a:lnTo>
                  <a:lnTo>
                    <a:pt x="104618" y="201307"/>
                  </a:lnTo>
                  <a:lnTo>
                    <a:pt x="107628" y="206463"/>
                  </a:lnTo>
                  <a:lnTo>
                    <a:pt x="111057" y="211175"/>
                  </a:lnTo>
                  <a:lnTo>
                    <a:pt x="113635" y="216331"/>
                  </a:lnTo>
                  <a:lnTo>
                    <a:pt x="136813" y="254101"/>
                  </a:lnTo>
                  <a:lnTo>
                    <a:pt x="141969" y="255397"/>
                  </a:lnTo>
                  <a:lnTo>
                    <a:pt x="150986" y="255397"/>
                  </a:lnTo>
                  <a:lnTo>
                    <a:pt x="170722" y="234353"/>
                  </a:lnTo>
                  <a:lnTo>
                    <a:pt x="167382" y="219914"/>
                  </a:lnTo>
                  <a:lnTo>
                    <a:pt x="159457" y="204792"/>
                  </a:lnTo>
                  <a:lnTo>
                    <a:pt x="150083" y="189752"/>
                  </a:lnTo>
                  <a:lnTo>
                    <a:pt x="142401" y="175564"/>
                  </a:lnTo>
                  <a:lnTo>
                    <a:pt x="133861" y="158381"/>
                  </a:lnTo>
                  <a:lnTo>
                    <a:pt x="120303" y="134785"/>
                  </a:lnTo>
                  <a:close/>
                </a:path>
                <a:path w="170814" h="255904">
                  <a:moveTo>
                    <a:pt x="51824" y="0"/>
                  </a:moveTo>
                  <a:lnTo>
                    <a:pt x="12832" y="7061"/>
                  </a:lnTo>
                  <a:lnTo>
                    <a:pt x="0" y="50490"/>
                  </a:lnTo>
                  <a:lnTo>
                    <a:pt x="241" y="51930"/>
                  </a:lnTo>
                  <a:lnTo>
                    <a:pt x="313" y="54940"/>
                  </a:lnTo>
                  <a:lnTo>
                    <a:pt x="1689" y="80115"/>
                  </a:lnTo>
                  <a:lnTo>
                    <a:pt x="2623" y="105373"/>
                  </a:lnTo>
                  <a:lnTo>
                    <a:pt x="3154" y="130633"/>
                  </a:lnTo>
                  <a:lnTo>
                    <a:pt x="3286" y="158381"/>
                  </a:lnTo>
                  <a:lnTo>
                    <a:pt x="3188" y="165079"/>
                  </a:lnTo>
                  <a:lnTo>
                    <a:pt x="2594" y="183459"/>
                  </a:lnTo>
                  <a:lnTo>
                    <a:pt x="2547" y="186715"/>
                  </a:lnTo>
                  <a:lnTo>
                    <a:pt x="2459" y="200444"/>
                  </a:lnTo>
                  <a:lnTo>
                    <a:pt x="757" y="207759"/>
                  </a:lnTo>
                  <a:lnTo>
                    <a:pt x="757" y="215480"/>
                  </a:lnTo>
                  <a:lnTo>
                    <a:pt x="2346" y="223921"/>
                  </a:lnTo>
                  <a:lnTo>
                    <a:pt x="6709" y="231197"/>
                  </a:lnTo>
                  <a:lnTo>
                    <a:pt x="13247" y="236301"/>
                  </a:lnTo>
                  <a:lnTo>
                    <a:pt x="21357" y="238226"/>
                  </a:lnTo>
                  <a:lnTo>
                    <a:pt x="30630" y="235758"/>
                  </a:lnTo>
                  <a:lnTo>
                    <a:pt x="38896" y="229427"/>
                  </a:lnTo>
                  <a:lnTo>
                    <a:pt x="44828" y="220840"/>
                  </a:lnTo>
                  <a:lnTo>
                    <a:pt x="47100" y="211607"/>
                  </a:lnTo>
                  <a:lnTo>
                    <a:pt x="47100" y="206463"/>
                  </a:lnTo>
                  <a:lnTo>
                    <a:pt x="45817" y="201307"/>
                  </a:lnTo>
                  <a:lnTo>
                    <a:pt x="45713" y="194449"/>
                  </a:lnTo>
                  <a:lnTo>
                    <a:pt x="45248" y="186715"/>
                  </a:lnTo>
                  <a:lnTo>
                    <a:pt x="44852" y="177434"/>
                  </a:lnTo>
                  <a:lnTo>
                    <a:pt x="44613" y="167971"/>
                  </a:lnTo>
                  <a:lnTo>
                    <a:pt x="44534" y="144221"/>
                  </a:lnTo>
                  <a:lnTo>
                    <a:pt x="44953" y="137363"/>
                  </a:lnTo>
                  <a:lnTo>
                    <a:pt x="52675" y="136486"/>
                  </a:lnTo>
                  <a:lnTo>
                    <a:pt x="64610" y="136486"/>
                  </a:lnTo>
                  <a:lnTo>
                    <a:pt x="68995" y="134785"/>
                  </a:lnTo>
                  <a:lnTo>
                    <a:pt x="120303" y="134785"/>
                  </a:lnTo>
                  <a:lnTo>
                    <a:pt x="114874" y="125335"/>
                  </a:lnTo>
                  <a:lnTo>
                    <a:pt x="106345" y="108165"/>
                  </a:lnTo>
                  <a:lnTo>
                    <a:pt x="112908" y="100012"/>
                  </a:lnTo>
                  <a:lnTo>
                    <a:pt x="40661" y="100012"/>
                  </a:lnTo>
                  <a:lnTo>
                    <a:pt x="38946" y="99148"/>
                  </a:lnTo>
                  <a:lnTo>
                    <a:pt x="38616" y="90229"/>
                  </a:lnTo>
                  <a:lnTo>
                    <a:pt x="38359" y="82199"/>
                  </a:lnTo>
                  <a:lnTo>
                    <a:pt x="38233" y="76572"/>
                  </a:lnTo>
                  <a:lnTo>
                    <a:pt x="38107" y="66574"/>
                  </a:lnTo>
                  <a:lnTo>
                    <a:pt x="38136" y="58327"/>
                  </a:lnTo>
                  <a:lnTo>
                    <a:pt x="49678" y="32626"/>
                  </a:lnTo>
                  <a:lnTo>
                    <a:pt x="123005" y="32626"/>
                  </a:lnTo>
                  <a:lnTo>
                    <a:pt x="120994" y="23719"/>
                  </a:lnTo>
                  <a:lnTo>
                    <a:pt x="104082" y="8101"/>
                  </a:lnTo>
                  <a:lnTo>
                    <a:pt x="79926" y="1415"/>
                  </a:lnTo>
                  <a:lnTo>
                    <a:pt x="51824" y="0"/>
                  </a:lnTo>
                  <a:close/>
                </a:path>
                <a:path w="170814" h="255904">
                  <a:moveTo>
                    <a:pt x="64610" y="136486"/>
                  </a:moveTo>
                  <a:lnTo>
                    <a:pt x="52675" y="136486"/>
                  </a:lnTo>
                  <a:lnTo>
                    <a:pt x="61273" y="137782"/>
                  </a:lnTo>
                  <a:lnTo>
                    <a:pt x="64610" y="136486"/>
                  </a:lnTo>
                  <a:close/>
                </a:path>
                <a:path w="170814" h="255904">
                  <a:moveTo>
                    <a:pt x="123005" y="32626"/>
                  </a:moveTo>
                  <a:lnTo>
                    <a:pt x="53970" y="32626"/>
                  </a:lnTo>
                  <a:lnTo>
                    <a:pt x="61257" y="33417"/>
                  </a:lnTo>
                  <a:lnTo>
                    <a:pt x="70393" y="35737"/>
                  </a:lnTo>
                  <a:lnTo>
                    <a:pt x="78722" y="39505"/>
                  </a:lnTo>
                  <a:lnTo>
                    <a:pt x="83587" y="44640"/>
                  </a:lnTo>
                  <a:lnTo>
                    <a:pt x="84438" y="46355"/>
                  </a:lnTo>
                  <a:lnTo>
                    <a:pt x="84438" y="52362"/>
                  </a:lnTo>
                  <a:lnTo>
                    <a:pt x="71965" y="90229"/>
                  </a:lnTo>
                  <a:lnTo>
                    <a:pt x="46249" y="100012"/>
                  </a:lnTo>
                  <a:lnTo>
                    <a:pt x="112908" y="100012"/>
                  </a:lnTo>
                  <a:lnTo>
                    <a:pt x="115603" y="96664"/>
                  </a:lnTo>
                  <a:lnTo>
                    <a:pt x="122140" y="82199"/>
                  </a:lnTo>
                  <a:lnTo>
                    <a:pt x="126071" y="66574"/>
                  </a:lnTo>
                  <a:lnTo>
                    <a:pt x="127364" y="51930"/>
                  </a:lnTo>
                  <a:lnTo>
                    <a:pt x="123005" y="32626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9" name="object 19"/>
          <p:cNvGrpSpPr/>
          <p:nvPr/>
        </p:nvGrpSpPr>
        <p:grpSpPr>
          <a:xfrm>
            <a:off x="5355400" y="4224144"/>
            <a:ext cx="532765" cy="246379"/>
            <a:chOff x="5355400" y="4224144"/>
            <a:chExt cx="532765" cy="246379"/>
          </a:xfrm>
        </p:grpSpPr>
        <p:pic>
          <p:nvPicPr>
            <p:cNvPr id="20" name="object 2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355400" y="4234018"/>
              <a:ext cx="160527" cy="225348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539083" y="4253331"/>
              <a:ext cx="166100" cy="187579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733891" y="4224144"/>
              <a:ext cx="153670" cy="245948"/>
            </a:xfrm>
            <a:prstGeom prst="rect">
              <a:avLst/>
            </a:prstGeom>
          </p:spPr>
        </p:pic>
      </p:grpSp>
      <p:pic>
        <p:nvPicPr>
          <p:cNvPr id="23" name="object 23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6042436" y="4212976"/>
            <a:ext cx="1770674" cy="269570"/>
          </a:xfrm>
          <a:prstGeom prst="rect">
            <a:avLst/>
          </a:prstGeom>
        </p:spPr>
      </p:pic>
      <p:pic>
        <p:nvPicPr>
          <p:cNvPr id="50" name="49 Marcador de posición de imagen"/>
          <p:cNvPicPr>
            <a:picLocks noGrp="1" noChangeAspect="1"/>
          </p:cNvPicPr>
          <p:nvPr>
            <p:ph type="pic" sz="quarter" idx="10"/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94" r="31794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640558" y="183032"/>
            <a:ext cx="518795" cy="508000"/>
          </a:xfrm>
          <a:custGeom>
            <a:avLst/>
            <a:gdLst/>
            <a:ahLst/>
            <a:cxnLst/>
            <a:rect l="l" t="t" r="r" b="b"/>
            <a:pathLst>
              <a:path w="518795" h="508000">
                <a:moveTo>
                  <a:pt x="300012" y="329018"/>
                </a:moveTo>
                <a:lnTo>
                  <a:pt x="297700" y="280022"/>
                </a:lnTo>
                <a:lnTo>
                  <a:pt x="283222" y="224142"/>
                </a:lnTo>
                <a:lnTo>
                  <a:pt x="263791" y="179705"/>
                </a:lnTo>
                <a:lnTo>
                  <a:pt x="238531" y="138557"/>
                </a:lnTo>
                <a:lnTo>
                  <a:pt x="208445" y="101904"/>
                </a:lnTo>
                <a:lnTo>
                  <a:pt x="174586" y="70929"/>
                </a:lnTo>
                <a:lnTo>
                  <a:pt x="141478" y="47853"/>
                </a:lnTo>
                <a:lnTo>
                  <a:pt x="107213" y="30226"/>
                </a:lnTo>
                <a:lnTo>
                  <a:pt x="36436" y="4965"/>
                </a:lnTo>
                <a:lnTo>
                  <a:pt x="29895" y="3162"/>
                </a:lnTo>
                <a:lnTo>
                  <a:pt x="24841" y="0"/>
                </a:lnTo>
                <a:lnTo>
                  <a:pt x="0" y="35814"/>
                </a:lnTo>
                <a:lnTo>
                  <a:pt x="1358" y="50317"/>
                </a:lnTo>
                <a:lnTo>
                  <a:pt x="4914" y="65112"/>
                </a:lnTo>
                <a:lnTo>
                  <a:pt x="9169" y="78206"/>
                </a:lnTo>
                <a:lnTo>
                  <a:pt x="13296" y="89281"/>
                </a:lnTo>
                <a:lnTo>
                  <a:pt x="43980" y="165849"/>
                </a:lnTo>
                <a:lnTo>
                  <a:pt x="60261" y="209067"/>
                </a:lnTo>
                <a:lnTo>
                  <a:pt x="76022" y="252539"/>
                </a:lnTo>
                <a:lnTo>
                  <a:pt x="127000" y="396646"/>
                </a:lnTo>
                <a:lnTo>
                  <a:pt x="137795" y="429577"/>
                </a:lnTo>
                <a:lnTo>
                  <a:pt x="153403" y="469480"/>
                </a:lnTo>
                <a:lnTo>
                  <a:pt x="174294" y="500697"/>
                </a:lnTo>
                <a:lnTo>
                  <a:pt x="200990" y="507568"/>
                </a:lnTo>
                <a:lnTo>
                  <a:pt x="207391" y="504075"/>
                </a:lnTo>
                <a:lnTo>
                  <a:pt x="251548" y="450380"/>
                </a:lnTo>
                <a:lnTo>
                  <a:pt x="275183" y="412635"/>
                </a:lnTo>
                <a:lnTo>
                  <a:pt x="291934" y="372706"/>
                </a:lnTo>
                <a:lnTo>
                  <a:pt x="300012" y="329018"/>
                </a:lnTo>
                <a:close/>
              </a:path>
              <a:path w="518795" h="508000">
                <a:moveTo>
                  <a:pt x="518426" y="152844"/>
                </a:moveTo>
                <a:lnTo>
                  <a:pt x="517702" y="95897"/>
                </a:lnTo>
                <a:lnTo>
                  <a:pt x="516331" y="55587"/>
                </a:lnTo>
                <a:lnTo>
                  <a:pt x="474459" y="39141"/>
                </a:lnTo>
                <a:lnTo>
                  <a:pt x="467639" y="44005"/>
                </a:lnTo>
                <a:lnTo>
                  <a:pt x="463283" y="51206"/>
                </a:lnTo>
                <a:lnTo>
                  <a:pt x="460476" y="59855"/>
                </a:lnTo>
                <a:lnTo>
                  <a:pt x="458317" y="69075"/>
                </a:lnTo>
                <a:lnTo>
                  <a:pt x="461911" y="109042"/>
                </a:lnTo>
                <a:lnTo>
                  <a:pt x="464705" y="158356"/>
                </a:lnTo>
                <a:lnTo>
                  <a:pt x="465785" y="210515"/>
                </a:lnTo>
                <a:lnTo>
                  <a:pt x="464235" y="259016"/>
                </a:lnTo>
                <a:lnTo>
                  <a:pt x="459155" y="297370"/>
                </a:lnTo>
                <a:lnTo>
                  <a:pt x="444588" y="348792"/>
                </a:lnTo>
                <a:lnTo>
                  <a:pt x="431634" y="356755"/>
                </a:lnTo>
                <a:lnTo>
                  <a:pt x="419823" y="349199"/>
                </a:lnTo>
                <a:lnTo>
                  <a:pt x="405892" y="303517"/>
                </a:lnTo>
                <a:lnTo>
                  <a:pt x="400304" y="255993"/>
                </a:lnTo>
                <a:lnTo>
                  <a:pt x="395757" y="208368"/>
                </a:lnTo>
                <a:lnTo>
                  <a:pt x="391502" y="165011"/>
                </a:lnTo>
                <a:lnTo>
                  <a:pt x="387565" y="121615"/>
                </a:lnTo>
                <a:lnTo>
                  <a:pt x="384263" y="78155"/>
                </a:lnTo>
                <a:lnTo>
                  <a:pt x="381914" y="34594"/>
                </a:lnTo>
                <a:lnTo>
                  <a:pt x="372262" y="25641"/>
                </a:lnTo>
                <a:lnTo>
                  <a:pt x="360235" y="22479"/>
                </a:lnTo>
                <a:lnTo>
                  <a:pt x="347510" y="22453"/>
                </a:lnTo>
                <a:lnTo>
                  <a:pt x="335737" y="22885"/>
                </a:lnTo>
                <a:lnTo>
                  <a:pt x="326491" y="32905"/>
                </a:lnTo>
                <a:lnTo>
                  <a:pt x="323392" y="48044"/>
                </a:lnTo>
                <a:lnTo>
                  <a:pt x="323811" y="65239"/>
                </a:lnTo>
                <a:lnTo>
                  <a:pt x="325170" y="81445"/>
                </a:lnTo>
                <a:lnTo>
                  <a:pt x="328218" y="130213"/>
                </a:lnTo>
                <a:lnTo>
                  <a:pt x="331787" y="179082"/>
                </a:lnTo>
                <a:lnTo>
                  <a:pt x="335876" y="227914"/>
                </a:lnTo>
                <a:lnTo>
                  <a:pt x="340448" y="276529"/>
                </a:lnTo>
                <a:lnTo>
                  <a:pt x="346671" y="323913"/>
                </a:lnTo>
                <a:lnTo>
                  <a:pt x="358419" y="365747"/>
                </a:lnTo>
                <a:lnTo>
                  <a:pt x="379933" y="398881"/>
                </a:lnTo>
                <a:lnTo>
                  <a:pt x="415429" y="420179"/>
                </a:lnTo>
                <a:lnTo>
                  <a:pt x="436003" y="423684"/>
                </a:lnTo>
                <a:lnTo>
                  <a:pt x="443026" y="423443"/>
                </a:lnTo>
                <a:lnTo>
                  <a:pt x="478701" y="406603"/>
                </a:lnTo>
                <a:lnTo>
                  <a:pt x="503224" y="370268"/>
                </a:lnTo>
                <a:lnTo>
                  <a:pt x="515594" y="281305"/>
                </a:lnTo>
                <a:lnTo>
                  <a:pt x="517906" y="217601"/>
                </a:lnTo>
                <a:lnTo>
                  <a:pt x="518426" y="152844"/>
                </a:lnTo>
                <a:close/>
              </a:path>
            </a:pathLst>
          </a:custGeom>
          <a:solidFill>
            <a:srgbClr val="FE5C34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9805670" y="272000"/>
            <a:ext cx="646430" cy="890905"/>
            <a:chOff x="9461652" y="272000"/>
            <a:chExt cx="646430" cy="890905"/>
          </a:xfrm>
        </p:grpSpPr>
        <p:sp>
          <p:nvSpPr>
            <p:cNvPr id="4" name="object 4"/>
            <p:cNvSpPr/>
            <p:nvPr/>
          </p:nvSpPr>
          <p:spPr>
            <a:xfrm>
              <a:off x="9861373" y="272000"/>
              <a:ext cx="246379" cy="382905"/>
            </a:xfrm>
            <a:custGeom>
              <a:avLst/>
              <a:gdLst/>
              <a:ahLst/>
              <a:cxnLst/>
              <a:rect l="l" t="t" r="r" b="b"/>
              <a:pathLst>
                <a:path w="246379" h="382905">
                  <a:moveTo>
                    <a:pt x="129913" y="0"/>
                  </a:moveTo>
                  <a:lnTo>
                    <a:pt x="118047" y="2892"/>
                  </a:lnTo>
                  <a:lnTo>
                    <a:pt x="110001" y="13515"/>
                  </a:lnTo>
                  <a:lnTo>
                    <a:pt x="100300" y="41753"/>
                  </a:lnTo>
                  <a:lnTo>
                    <a:pt x="80065" y="98219"/>
                  </a:lnTo>
                  <a:lnTo>
                    <a:pt x="70364" y="126457"/>
                  </a:lnTo>
                  <a:lnTo>
                    <a:pt x="58741" y="162307"/>
                  </a:lnTo>
                  <a:lnTo>
                    <a:pt x="36133" y="233952"/>
                  </a:lnTo>
                  <a:lnTo>
                    <a:pt x="24631" y="269446"/>
                  </a:lnTo>
                  <a:lnTo>
                    <a:pt x="19747" y="282348"/>
                  </a:lnTo>
                  <a:lnTo>
                    <a:pt x="8751" y="307477"/>
                  </a:lnTo>
                  <a:lnTo>
                    <a:pt x="3867" y="320373"/>
                  </a:lnTo>
                  <a:lnTo>
                    <a:pt x="991" y="331190"/>
                  </a:lnTo>
                  <a:lnTo>
                    <a:pt x="0" y="341652"/>
                  </a:lnTo>
                  <a:lnTo>
                    <a:pt x="1570" y="351266"/>
                  </a:lnTo>
                  <a:lnTo>
                    <a:pt x="6381" y="359540"/>
                  </a:lnTo>
                  <a:lnTo>
                    <a:pt x="7181" y="360479"/>
                  </a:lnTo>
                  <a:lnTo>
                    <a:pt x="11042" y="363858"/>
                  </a:lnTo>
                  <a:lnTo>
                    <a:pt x="20202" y="367113"/>
                  </a:lnTo>
                  <a:lnTo>
                    <a:pt x="44049" y="376202"/>
                  </a:lnTo>
                  <a:lnTo>
                    <a:pt x="75087" y="382362"/>
                  </a:lnTo>
                  <a:lnTo>
                    <a:pt x="108415" y="381769"/>
                  </a:lnTo>
                  <a:lnTo>
                    <a:pt x="141878" y="374822"/>
                  </a:lnTo>
                  <a:lnTo>
                    <a:pt x="191813" y="349708"/>
                  </a:lnTo>
                  <a:lnTo>
                    <a:pt x="219879" y="313971"/>
                  </a:lnTo>
                  <a:lnTo>
                    <a:pt x="234119" y="260028"/>
                  </a:lnTo>
                  <a:lnTo>
                    <a:pt x="229223" y="229970"/>
                  </a:lnTo>
                  <a:lnTo>
                    <a:pt x="216843" y="203705"/>
                  </a:lnTo>
                  <a:lnTo>
                    <a:pt x="199142" y="183784"/>
                  </a:lnTo>
                  <a:lnTo>
                    <a:pt x="206847" y="176250"/>
                  </a:lnTo>
                  <a:lnTo>
                    <a:pt x="241484" y="129543"/>
                  </a:lnTo>
                  <a:lnTo>
                    <a:pt x="246348" y="99799"/>
                  </a:lnTo>
                  <a:lnTo>
                    <a:pt x="237150" y="60872"/>
                  </a:lnTo>
                  <a:lnTo>
                    <a:pt x="214912" y="34345"/>
                  </a:lnTo>
                  <a:lnTo>
                    <a:pt x="185126" y="16812"/>
                  </a:lnTo>
                  <a:lnTo>
                    <a:pt x="153282" y="4867"/>
                  </a:lnTo>
                  <a:lnTo>
                    <a:pt x="142642" y="1703"/>
                  </a:lnTo>
                  <a:lnTo>
                    <a:pt x="129913" y="0"/>
                  </a:lnTo>
                  <a:close/>
                </a:path>
              </a:pathLst>
            </a:custGeom>
            <a:solidFill>
              <a:srgbClr val="FE5C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9461652" y="649446"/>
              <a:ext cx="513080" cy="513080"/>
            </a:xfrm>
            <a:custGeom>
              <a:avLst/>
              <a:gdLst/>
              <a:ahLst/>
              <a:cxnLst/>
              <a:rect l="l" t="t" r="r" b="b"/>
              <a:pathLst>
                <a:path w="513079" h="513080">
                  <a:moveTo>
                    <a:pt x="234597" y="0"/>
                  </a:moveTo>
                  <a:lnTo>
                    <a:pt x="187396" y="2626"/>
                  </a:lnTo>
                  <a:lnTo>
                    <a:pt x="143045" y="17030"/>
                  </a:lnTo>
                  <a:lnTo>
                    <a:pt x="103767" y="42163"/>
                  </a:lnTo>
                  <a:lnTo>
                    <a:pt x="71784" y="76974"/>
                  </a:lnTo>
                  <a:lnTo>
                    <a:pt x="49317" y="120413"/>
                  </a:lnTo>
                  <a:lnTo>
                    <a:pt x="9985" y="230281"/>
                  </a:lnTo>
                  <a:lnTo>
                    <a:pt x="0" y="275624"/>
                  </a:lnTo>
                  <a:lnTo>
                    <a:pt x="1622" y="320485"/>
                  </a:lnTo>
                  <a:lnTo>
                    <a:pt x="13944" y="362982"/>
                  </a:lnTo>
                  <a:lnTo>
                    <a:pt x="36055" y="401232"/>
                  </a:lnTo>
                  <a:lnTo>
                    <a:pt x="67047" y="433354"/>
                  </a:lnTo>
                  <a:lnTo>
                    <a:pt x="45334" y="457470"/>
                  </a:lnTo>
                  <a:lnTo>
                    <a:pt x="24275" y="469429"/>
                  </a:lnTo>
                  <a:lnTo>
                    <a:pt x="8352" y="473485"/>
                  </a:lnTo>
                  <a:lnTo>
                    <a:pt x="2048" y="473892"/>
                  </a:lnTo>
                  <a:lnTo>
                    <a:pt x="41616" y="490049"/>
                  </a:lnTo>
                  <a:lnTo>
                    <a:pt x="75721" y="488673"/>
                  </a:lnTo>
                  <a:lnTo>
                    <a:pt x="102796" y="477380"/>
                  </a:lnTo>
                  <a:lnTo>
                    <a:pt x="121276" y="463783"/>
                  </a:lnTo>
                  <a:lnTo>
                    <a:pt x="230051" y="502721"/>
                  </a:lnTo>
                  <a:lnTo>
                    <a:pt x="277886" y="512929"/>
                  </a:lnTo>
                  <a:lnTo>
                    <a:pt x="325090" y="510307"/>
                  </a:lnTo>
                  <a:lnTo>
                    <a:pt x="369443" y="495904"/>
                  </a:lnTo>
                  <a:lnTo>
                    <a:pt x="408722" y="470772"/>
                  </a:lnTo>
                  <a:lnTo>
                    <a:pt x="440706" y="435962"/>
                  </a:lnTo>
                  <a:lnTo>
                    <a:pt x="463172" y="392523"/>
                  </a:lnTo>
                  <a:lnTo>
                    <a:pt x="502504" y="282655"/>
                  </a:lnTo>
                  <a:lnTo>
                    <a:pt x="512707" y="234826"/>
                  </a:lnTo>
                  <a:lnTo>
                    <a:pt x="510081" y="187625"/>
                  </a:lnTo>
                  <a:lnTo>
                    <a:pt x="495676" y="143273"/>
                  </a:lnTo>
                  <a:lnTo>
                    <a:pt x="470543" y="103993"/>
                  </a:lnTo>
                  <a:lnTo>
                    <a:pt x="435732" y="72006"/>
                  </a:lnTo>
                  <a:lnTo>
                    <a:pt x="392294" y="49534"/>
                  </a:lnTo>
                  <a:lnTo>
                    <a:pt x="282426" y="10202"/>
                  </a:lnTo>
                  <a:lnTo>
                    <a:pt x="234597" y="0"/>
                  </a:lnTo>
                  <a:close/>
                </a:path>
              </a:pathLst>
            </a:custGeom>
            <a:solidFill>
              <a:srgbClr val="FE99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537399" y="773682"/>
              <a:ext cx="336128" cy="278117"/>
            </a:xfrm>
            <a:prstGeom prst="rect">
              <a:avLst/>
            </a:prstGeom>
          </p:spPr>
        </p:pic>
      </p:grpSp>
      <p:sp>
        <p:nvSpPr>
          <p:cNvPr id="26" name="object 26"/>
          <p:cNvSpPr/>
          <p:nvPr/>
        </p:nvSpPr>
        <p:spPr>
          <a:xfrm>
            <a:off x="442968" y="1151797"/>
            <a:ext cx="8938260" cy="0"/>
          </a:xfrm>
          <a:custGeom>
            <a:avLst/>
            <a:gdLst/>
            <a:ahLst/>
            <a:cxnLst/>
            <a:rect l="l" t="t" r="r" b="b"/>
            <a:pathLst>
              <a:path w="8938260">
                <a:moveTo>
                  <a:pt x="8938006" y="0"/>
                </a:moveTo>
                <a:lnTo>
                  <a:pt x="0" y="0"/>
                </a:lnTo>
              </a:path>
            </a:pathLst>
          </a:custGeom>
          <a:solidFill>
            <a:srgbClr val="FE5C3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26 Título"/>
          <p:cNvSpPr>
            <a:spLocks noGrp="1"/>
          </p:cNvSpPr>
          <p:nvPr>
            <p:ph type="title" idx="4294967295"/>
          </p:nvPr>
        </p:nvSpPr>
        <p:spPr>
          <a:xfrm>
            <a:off x="1917700" y="551662"/>
            <a:ext cx="7557521" cy="500137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es-ES" sz="4400" b="1" spc="-5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INTRO</a:t>
            </a:r>
            <a:endParaRPr lang="es-ES" sz="4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8" name="object 39"/>
          <p:cNvSpPr txBox="1"/>
          <p:nvPr/>
        </p:nvSpPr>
        <p:spPr>
          <a:xfrm>
            <a:off x="4293401" y="1544943"/>
            <a:ext cx="5827852" cy="3424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Social skills are like superpowers that help us make friends, play together, and get along with others</a:t>
            </a:r>
            <a:r>
              <a:rPr lang="en-GB" sz="2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 can practice and develop these skills every day to become better at interacting with people around us.</a:t>
            </a:r>
            <a:endParaRPr lang="en-GB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C:\Users\Documentacion1\Desktop\DUB IN IDEAS\a984537bd05f5224a8f9c5452c4b144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82700" y="-1"/>
            <a:ext cx="5105400" cy="7642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139 Marcador de texto"/>
          <p:cNvSpPr>
            <a:spLocks noGrp="1"/>
          </p:cNvSpPr>
          <p:nvPr>
            <p:ph type="body" sz="quarter" idx="11"/>
          </p:nvPr>
        </p:nvSpPr>
        <p:spPr>
          <a:xfrm>
            <a:off x="4535055" y="2168956"/>
            <a:ext cx="4419600" cy="706640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Assertive </a:t>
            </a:r>
            <a:r>
              <a:rPr lang="en-GB" sz="2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behavior</a:t>
            </a:r>
            <a:r>
              <a:rPr lang="en-GB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is a </a:t>
            </a:r>
            <a:r>
              <a:rPr lang="en-GB" sz="2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good </a:t>
            </a:r>
            <a:r>
              <a:rPr lang="en-GB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way of expressing our feelings, thoughts, and ideas</a:t>
            </a:r>
            <a:r>
              <a:rPr lang="en-GB" sz="2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 means speaking up at the right time and in the right way without being mean or rude to others.</a:t>
            </a:r>
            <a:endParaRPr lang="en-GB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1" name="90 Marcador de posición de imagen"/>
          <p:cNvPicPr>
            <a:picLocks noGrp="1" noChangeAspect="1"/>
          </p:cNvPicPr>
          <p:nvPr>
            <p:ph type="pic" sz="quarter" idx="2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43" r="30543"/>
          <a:stretch>
            <a:fillRect/>
          </a:stretch>
        </p:blipFill>
        <p:spPr>
          <a:xfrm>
            <a:off x="-383634" y="0"/>
            <a:ext cx="4432300" cy="7562850"/>
          </a:xfrm>
        </p:spPr>
      </p:pic>
      <p:pic>
        <p:nvPicPr>
          <p:cNvPr id="93" name="92 Marcador de posición de imagen"/>
          <p:cNvPicPr>
            <a:picLocks noGrp="1" noChangeAspect="1"/>
          </p:cNvPicPr>
          <p:nvPr>
            <p:ph type="pic" sz="quarter" idx="2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76" b="5476"/>
          <a:stretch>
            <a:fillRect/>
          </a:stretch>
        </p:blipFill>
        <p:spPr/>
      </p:pic>
      <p:sp>
        <p:nvSpPr>
          <p:cNvPr id="31" name="26 Título"/>
          <p:cNvSpPr txBox="1">
            <a:spLocks/>
          </p:cNvSpPr>
          <p:nvPr/>
        </p:nvSpPr>
        <p:spPr>
          <a:xfrm>
            <a:off x="4051300" y="551662"/>
            <a:ext cx="4876801" cy="1497684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GB" sz="4400" b="1" kern="0" spc="-5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WHAT IS ASSERTIVE BEHAVIOR?</a:t>
            </a:r>
            <a:endParaRPr lang="es-ES" sz="4400" kern="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55 Marcador de posición de imagen"/>
          <p:cNvPicPr>
            <a:picLocks noGrp="1" noChangeAspect="1"/>
          </p:cNvPicPr>
          <p:nvPr>
            <p:ph type="pic" sz="quarter" idx="1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5" r="2955"/>
          <a:stretch>
            <a:fillRect/>
          </a:stretch>
        </p:blipFill>
        <p:spPr/>
      </p:pic>
      <p:sp>
        <p:nvSpPr>
          <p:cNvPr id="3088" name="3087 Marcador de texto"/>
          <p:cNvSpPr>
            <a:spLocks noGrp="1"/>
          </p:cNvSpPr>
          <p:nvPr>
            <p:ph type="body" sz="quarter" idx="10"/>
          </p:nvPr>
        </p:nvSpPr>
        <p:spPr>
          <a:xfrm>
            <a:off x="3746500" y="346865"/>
            <a:ext cx="5076497" cy="755650"/>
          </a:xfrm>
        </p:spPr>
        <p:txBody>
          <a:bodyPr/>
          <a:lstStyle/>
          <a:p>
            <a:r>
              <a:rPr lang="es-ES" dirty="0" smtClean="0"/>
              <a:t>DIFFERENT BEHAVIOR STYLES</a:t>
            </a:r>
            <a:endParaRPr lang="es-ES" dirty="0"/>
          </a:p>
        </p:txBody>
      </p:sp>
      <p:sp>
        <p:nvSpPr>
          <p:cNvPr id="3098" name="3097 Elipse"/>
          <p:cNvSpPr/>
          <p:nvPr/>
        </p:nvSpPr>
        <p:spPr>
          <a:xfrm>
            <a:off x="862101" y="2704686"/>
            <a:ext cx="2851421" cy="3009501"/>
          </a:xfrm>
          <a:prstGeom prst="ellipse">
            <a:avLst/>
          </a:prstGeom>
          <a:solidFill>
            <a:srgbClr val="F59D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5" name="object 35"/>
          <p:cNvSpPr txBox="1"/>
          <p:nvPr/>
        </p:nvSpPr>
        <p:spPr>
          <a:xfrm>
            <a:off x="317500" y="7095726"/>
            <a:ext cx="342900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ES" sz="1400" b="1" dirty="0" smtClean="0">
                <a:solidFill>
                  <a:srgbClr val="FFFFFF"/>
                </a:solidFill>
                <a:cs typeface="Calibri"/>
              </a:rPr>
              <a:t>PICTURE BY: pexels-brett-sayles-4007613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91" name="90 Elipse"/>
          <p:cNvSpPr/>
          <p:nvPr/>
        </p:nvSpPr>
        <p:spPr>
          <a:xfrm>
            <a:off x="3934153" y="2704685"/>
            <a:ext cx="2912641" cy="3009501"/>
          </a:xfrm>
          <a:prstGeom prst="ellipse">
            <a:avLst/>
          </a:prstGeom>
          <a:solidFill>
            <a:srgbClr val="ED4B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118" name="3117 Marcador de posición de imagen"/>
          <p:cNvPicPr>
            <a:picLocks noGrp="1" noChangeAspect="1"/>
          </p:cNvPicPr>
          <p:nvPr>
            <p:ph type="pic" sz="quarter" idx="16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5700" y="225477"/>
            <a:ext cx="1566675" cy="2020828"/>
          </a:xfrm>
          <a:prstGeom prst="rect">
            <a:avLst/>
          </a:prstGeom>
          <a:noFill/>
          <a:ln>
            <a:noFill/>
          </a:ln>
        </p:spPr>
      </p:pic>
      <p:sp>
        <p:nvSpPr>
          <p:cNvPr id="3108" name="3107 Marcador de texto"/>
          <p:cNvSpPr>
            <a:spLocks noGrp="1"/>
          </p:cNvSpPr>
          <p:nvPr>
            <p:ph type="body" sz="quarter" idx="14"/>
          </p:nvPr>
        </p:nvSpPr>
        <p:spPr>
          <a:xfrm>
            <a:off x="1074112" y="3590460"/>
            <a:ext cx="2257318" cy="1181565"/>
          </a:xfrm>
        </p:spPr>
        <p:txBody>
          <a:bodyPr/>
          <a:lstStyle/>
          <a:p>
            <a:r>
              <a:rPr lang="en-GB" sz="3200" dirty="0"/>
              <a:t>Passive</a:t>
            </a:r>
            <a:r>
              <a:rPr lang="en-GB" sz="3200" dirty="0" smtClean="0"/>
              <a:t>/ Inhibited</a:t>
            </a:r>
            <a:endParaRPr lang="es-ES" sz="3200" dirty="0"/>
          </a:p>
        </p:txBody>
      </p:sp>
      <p:sp>
        <p:nvSpPr>
          <p:cNvPr id="3106" name="3105 Marcador de texto"/>
          <p:cNvSpPr>
            <a:spLocks noGrp="1"/>
          </p:cNvSpPr>
          <p:nvPr>
            <p:ph type="body" sz="quarter" idx="12"/>
          </p:nvPr>
        </p:nvSpPr>
        <p:spPr>
          <a:xfrm>
            <a:off x="4102140" y="3590460"/>
            <a:ext cx="2616160" cy="1181565"/>
          </a:xfrm>
        </p:spPr>
        <p:txBody>
          <a:bodyPr/>
          <a:lstStyle/>
          <a:p>
            <a:r>
              <a:rPr lang="en-GB" sz="3200" dirty="0">
                <a:solidFill>
                  <a:schemeClr val="bg1"/>
                </a:solidFill>
              </a:rPr>
              <a:t>Assertive</a:t>
            </a:r>
            <a:endParaRPr lang="es-ES" sz="3200" dirty="0">
              <a:solidFill>
                <a:schemeClr val="bg1"/>
              </a:solidFill>
            </a:endParaRPr>
          </a:p>
        </p:txBody>
      </p:sp>
      <p:sp>
        <p:nvSpPr>
          <p:cNvPr id="10" name="3097 Elipse"/>
          <p:cNvSpPr/>
          <p:nvPr/>
        </p:nvSpPr>
        <p:spPr>
          <a:xfrm>
            <a:off x="7123659" y="2703820"/>
            <a:ext cx="2799030" cy="2954206"/>
          </a:xfrm>
          <a:prstGeom prst="ellipse">
            <a:avLst/>
          </a:prstGeom>
          <a:solidFill>
            <a:srgbClr val="FF7C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3107 Marcador de texto"/>
          <p:cNvSpPr>
            <a:spLocks noGrp="1"/>
          </p:cNvSpPr>
          <p:nvPr>
            <p:ph type="body" sz="quarter" idx="14"/>
          </p:nvPr>
        </p:nvSpPr>
        <p:spPr>
          <a:xfrm>
            <a:off x="7394587" y="3590460"/>
            <a:ext cx="2295513" cy="1181565"/>
          </a:xfrm>
        </p:spPr>
        <p:txBody>
          <a:bodyPr/>
          <a:lstStyle/>
          <a:p>
            <a:r>
              <a:rPr lang="en-GB" sz="3200" dirty="0"/>
              <a:t>Aggressive</a:t>
            </a:r>
            <a:endParaRPr lang="es-E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2908300" y="1952625"/>
            <a:ext cx="6934199" cy="4651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When someone is passive or inhibited, they find it hard to express themselves </a:t>
            </a:r>
            <a:r>
              <a:rPr lang="en-GB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openly.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2800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They might apologize too much or lack confidence when sharing their feelings and opinions</a:t>
            </a:r>
            <a:r>
              <a:rPr lang="en-GB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2800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Their goal is to avoid conflicts, but it's important to find a balance.</a:t>
            </a:r>
            <a:endParaRPr lang="en-GB" sz="2800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4" name="26 Título"/>
          <p:cNvSpPr txBox="1">
            <a:spLocks/>
          </p:cNvSpPr>
          <p:nvPr/>
        </p:nvSpPr>
        <p:spPr>
          <a:xfrm>
            <a:off x="469900" y="657225"/>
            <a:ext cx="9144001" cy="824442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GB" sz="4400" b="1" kern="0" spc="-5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PASIVE / INHIBITED </a:t>
            </a:r>
            <a:endParaRPr lang="es-ES" sz="4400" kern="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45" name="92 Marcador de posición de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8099" y="5457825"/>
            <a:ext cx="1066800" cy="1376047"/>
          </a:xfrm>
          <a:prstGeom prst="rect">
            <a:avLst/>
          </a:prstGeom>
          <a:noFill/>
          <a:ln>
            <a:noFill/>
          </a:ln>
        </p:spPr>
      </p:pic>
      <p:pic>
        <p:nvPicPr>
          <p:cNvPr id="46" name="92 Marcador de posición de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8099" y="1849890"/>
            <a:ext cx="1142999" cy="147433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92 Marcador de posición de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8098" y="3541414"/>
            <a:ext cx="1142999" cy="14743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3060700" y="1952623"/>
            <a:ext cx="6934199" cy="41908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en-GB" sz="2800" dirty="0">
                <a:solidFill>
                  <a:prstClr val="black">
                    <a:lumMod val="50000"/>
                    <a:lumOff val="50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Aggressive </a:t>
            </a:r>
            <a:r>
              <a:rPr lang="en-GB" sz="28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behaviour </a:t>
            </a:r>
            <a:r>
              <a:rPr lang="en-GB" sz="2800" dirty="0">
                <a:solidFill>
                  <a:prstClr val="black">
                    <a:lumMod val="50000"/>
                    <a:lumOff val="50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 when someone is too forceful and dominant</a:t>
            </a:r>
            <a:r>
              <a:rPr lang="en-GB" sz="28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lvl="0">
              <a:lnSpc>
                <a:spcPct val="107000"/>
              </a:lnSpc>
              <a:spcAft>
                <a:spcPts val="800"/>
              </a:spcAft>
            </a:pPr>
            <a:endParaRPr lang="en-GB" sz="2800" dirty="0">
              <a:solidFill>
                <a:prstClr val="black">
                  <a:lumMod val="50000"/>
                  <a:lumOff val="50000"/>
                </a:prst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en-GB" sz="2800" dirty="0">
                <a:solidFill>
                  <a:prstClr val="black">
                    <a:lumMod val="50000"/>
                    <a:lumOff val="50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They might use mean words or act in a way that hurts others' feelings</a:t>
            </a:r>
            <a:r>
              <a:rPr lang="en-GB" sz="28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lvl="0">
              <a:lnSpc>
                <a:spcPct val="107000"/>
              </a:lnSpc>
              <a:spcAft>
                <a:spcPts val="800"/>
              </a:spcAft>
            </a:pPr>
            <a:endParaRPr lang="en-GB" sz="2800" dirty="0">
              <a:solidFill>
                <a:prstClr val="black">
                  <a:lumMod val="50000"/>
                  <a:lumOff val="50000"/>
                </a:prst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en-GB" sz="2800" dirty="0">
                <a:solidFill>
                  <a:prstClr val="black">
                    <a:lumMod val="50000"/>
                    <a:lumOff val="50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It's important to remember that being aggressive is not a good way to treat friends.</a:t>
            </a:r>
            <a:endParaRPr lang="en-GB" sz="2800" dirty="0">
              <a:solidFill>
                <a:prstClr val="black">
                  <a:lumMod val="50000"/>
                  <a:lumOff val="50000"/>
                </a:prst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4" name="26 Título"/>
          <p:cNvSpPr txBox="1">
            <a:spLocks/>
          </p:cNvSpPr>
          <p:nvPr/>
        </p:nvSpPr>
        <p:spPr>
          <a:xfrm>
            <a:off x="469900" y="657225"/>
            <a:ext cx="9144001" cy="824442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0" cap="none" spc="-5" normalizeH="0" baseline="0" noProof="0" dirty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AGGRESSIVE</a:t>
            </a:r>
            <a:r>
              <a:rPr kumimoji="0" lang="en-GB" sz="4400" b="1" i="0" u="none" strike="noStrike" kern="0" cap="none" spc="-5" normalizeH="0" noProof="0" dirty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BEHAVIOR</a:t>
            </a:r>
            <a:endParaRPr kumimoji="0" lang="es-ES" sz="44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pic>
        <p:nvPicPr>
          <p:cNvPr id="45" name="92 Marcador de posición de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8099" y="4874760"/>
            <a:ext cx="1066800" cy="1376047"/>
          </a:xfrm>
          <a:prstGeom prst="rect">
            <a:avLst/>
          </a:prstGeom>
          <a:noFill/>
          <a:ln>
            <a:noFill/>
          </a:ln>
        </p:spPr>
      </p:pic>
      <p:pic>
        <p:nvPicPr>
          <p:cNvPr id="46" name="92 Marcador de posición de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8099" y="1266825"/>
            <a:ext cx="1142999" cy="147433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92 Marcador de posición de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8098" y="2958349"/>
            <a:ext cx="1142999" cy="14743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54609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3060700" y="1952623"/>
            <a:ext cx="6934199" cy="37298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en-GB" sz="2800" dirty="0">
                <a:solidFill>
                  <a:prstClr val="black">
                    <a:lumMod val="50000"/>
                    <a:lumOff val="50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best style of </a:t>
            </a:r>
            <a:r>
              <a:rPr lang="en-GB" sz="2800" dirty="0" err="1">
                <a:solidFill>
                  <a:prstClr val="black">
                    <a:lumMod val="50000"/>
                    <a:lumOff val="50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behavior</a:t>
            </a:r>
            <a:r>
              <a:rPr lang="en-GB" sz="2800" dirty="0">
                <a:solidFill>
                  <a:prstClr val="black">
                    <a:lumMod val="50000"/>
                    <a:lumOff val="50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is being assertive</a:t>
            </a:r>
            <a:r>
              <a:rPr lang="en-GB" sz="28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!</a:t>
            </a:r>
          </a:p>
          <a:p>
            <a:pPr lvl="0">
              <a:lnSpc>
                <a:spcPct val="107000"/>
              </a:lnSpc>
              <a:spcAft>
                <a:spcPts val="800"/>
              </a:spcAft>
            </a:pPr>
            <a:endParaRPr lang="en-GB" sz="2800" dirty="0">
              <a:solidFill>
                <a:prstClr val="black">
                  <a:lumMod val="50000"/>
                  <a:lumOff val="50000"/>
                </a:prst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en-GB" sz="2800" dirty="0">
                <a:solidFill>
                  <a:prstClr val="black">
                    <a:lumMod val="50000"/>
                    <a:lumOff val="50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Being assertive means expressing ourselves while also respecting others</a:t>
            </a:r>
            <a:r>
              <a:rPr lang="en-GB" sz="28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lvl="0">
              <a:lnSpc>
                <a:spcPct val="107000"/>
              </a:lnSpc>
              <a:spcAft>
                <a:spcPts val="800"/>
              </a:spcAft>
            </a:pPr>
            <a:endParaRPr lang="en-GB" sz="2800" dirty="0">
              <a:solidFill>
                <a:prstClr val="black">
                  <a:lumMod val="50000"/>
                  <a:lumOff val="50000"/>
                </a:prst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en-GB" sz="2800" dirty="0">
                <a:solidFill>
                  <a:prstClr val="black">
                    <a:lumMod val="50000"/>
                    <a:lumOff val="50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 can share our feelings, desires, and opinions without being bossy or mean.</a:t>
            </a:r>
          </a:p>
        </p:txBody>
      </p:sp>
      <p:sp>
        <p:nvSpPr>
          <p:cNvPr id="44" name="26 Título"/>
          <p:cNvSpPr txBox="1">
            <a:spLocks/>
          </p:cNvSpPr>
          <p:nvPr/>
        </p:nvSpPr>
        <p:spPr>
          <a:xfrm>
            <a:off x="469900" y="657225"/>
            <a:ext cx="9144001" cy="824442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0" cap="none" spc="-5" normalizeH="0" baseline="0" noProof="0" dirty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ASSERTIVE</a:t>
            </a:r>
            <a:endParaRPr kumimoji="0" lang="es-ES" sz="44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pic>
        <p:nvPicPr>
          <p:cNvPr id="45" name="92 Marcador de posición de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8099" y="4391025"/>
            <a:ext cx="1066800" cy="1376047"/>
          </a:xfrm>
          <a:prstGeom prst="rect">
            <a:avLst/>
          </a:prstGeom>
          <a:noFill/>
          <a:ln>
            <a:noFill/>
          </a:ln>
        </p:spPr>
      </p:pic>
      <p:pic>
        <p:nvPicPr>
          <p:cNvPr id="46" name="92 Marcador de posición de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8099" y="1266825"/>
            <a:ext cx="1142999" cy="147433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92 Marcador de posición de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8098" y="2638425"/>
            <a:ext cx="1142999" cy="14743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97226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640558" y="183032"/>
            <a:ext cx="518795" cy="508000"/>
          </a:xfrm>
          <a:custGeom>
            <a:avLst/>
            <a:gdLst/>
            <a:ahLst/>
            <a:cxnLst/>
            <a:rect l="l" t="t" r="r" b="b"/>
            <a:pathLst>
              <a:path w="518795" h="508000">
                <a:moveTo>
                  <a:pt x="300012" y="329018"/>
                </a:moveTo>
                <a:lnTo>
                  <a:pt x="297700" y="280022"/>
                </a:lnTo>
                <a:lnTo>
                  <a:pt x="283222" y="224142"/>
                </a:lnTo>
                <a:lnTo>
                  <a:pt x="263791" y="179705"/>
                </a:lnTo>
                <a:lnTo>
                  <a:pt x="238531" y="138557"/>
                </a:lnTo>
                <a:lnTo>
                  <a:pt x="208445" y="101904"/>
                </a:lnTo>
                <a:lnTo>
                  <a:pt x="174586" y="70929"/>
                </a:lnTo>
                <a:lnTo>
                  <a:pt x="141478" y="47853"/>
                </a:lnTo>
                <a:lnTo>
                  <a:pt x="107213" y="30226"/>
                </a:lnTo>
                <a:lnTo>
                  <a:pt x="36436" y="4965"/>
                </a:lnTo>
                <a:lnTo>
                  <a:pt x="29895" y="3162"/>
                </a:lnTo>
                <a:lnTo>
                  <a:pt x="24841" y="0"/>
                </a:lnTo>
                <a:lnTo>
                  <a:pt x="0" y="35814"/>
                </a:lnTo>
                <a:lnTo>
                  <a:pt x="1358" y="50317"/>
                </a:lnTo>
                <a:lnTo>
                  <a:pt x="4914" y="65112"/>
                </a:lnTo>
                <a:lnTo>
                  <a:pt x="9169" y="78206"/>
                </a:lnTo>
                <a:lnTo>
                  <a:pt x="13296" y="89281"/>
                </a:lnTo>
                <a:lnTo>
                  <a:pt x="43980" y="165849"/>
                </a:lnTo>
                <a:lnTo>
                  <a:pt x="60261" y="209067"/>
                </a:lnTo>
                <a:lnTo>
                  <a:pt x="76022" y="252539"/>
                </a:lnTo>
                <a:lnTo>
                  <a:pt x="127000" y="396646"/>
                </a:lnTo>
                <a:lnTo>
                  <a:pt x="137795" y="429577"/>
                </a:lnTo>
                <a:lnTo>
                  <a:pt x="153403" y="469480"/>
                </a:lnTo>
                <a:lnTo>
                  <a:pt x="174294" y="500697"/>
                </a:lnTo>
                <a:lnTo>
                  <a:pt x="200990" y="507568"/>
                </a:lnTo>
                <a:lnTo>
                  <a:pt x="207391" y="504075"/>
                </a:lnTo>
                <a:lnTo>
                  <a:pt x="251548" y="450380"/>
                </a:lnTo>
                <a:lnTo>
                  <a:pt x="275183" y="412635"/>
                </a:lnTo>
                <a:lnTo>
                  <a:pt x="291934" y="372706"/>
                </a:lnTo>
                <a:lnTo>
                  <a:pt x="300012" y="329018"/>
                </a:lnTo>
                <a:close/>
              </a:path>
              <a:path w="518795" h="508000">
                <a:moveTo>
                  <a:pt x="518426" y="152844"/>
                </a:moveTo>
                <a:lnTo>
                  <a:pt x="517702" y="95897"/>
                </a:lnTo>
                <a:lnTo>
                  <a:pt x="516331" y="55587"/>
                </a:lnTo>
                <a:lnTo>
                  <a:pt x="474459" y="39141"/>
                </a:lnTo>
                <a:lnTo>
                  <a:pt x="467639" y="44005"/>
                </a:lnTo>
                <a:lnTo>
                  <a:pt x="463283" y="51206"/>
                </a:lnTo>
                <a:lnTo>
                  <a:pt x="460476" y="59855"/>
                </a:lnTo>
                <a:lnTo>
                  <a:pt x="458317" y="69075"/>
                </a:lnTo>
                <a:lnTo>
                  <a:pt x="461911" y="109042"/>
                </a:lnTo>
                <a:lnTo>
                  <a:pt x="464705" y="158356"/>
                </a:lnTo>
                <a:lnTo>
                  <a:pt x="465785" y="210515"/>
                </a:lnTo>
                <a:lnTo>
                  <a:pt x="464235" y="259016"/>
                </a:lnTo>
                <a:lnTo>
                  <a:pt x="459155" y="297370"/>
                </a:lnTo>
                <a:lnTo>
                  <a:pt x="444588" y="348792"/>
                </a:lnTo>
                <a:lnTo>
                  <a:pt x="431634" y="356755"/>
                </a:lnTo>
                <a:lnTo>
                  <a:pt x="419823" y="349199"/>
                </a:lnTo>
                <a:lnTo>
                  <a:pt x="405892" y="303517"/>
                </a:lnTo>
                <a:lnTo>
                  <a:pt x="400304" y="255993"/>
                </a:lnTo>
                <a:lnTo>
                  <a:pt x="395757" y="208368"/>
                </a:lnTo>
                <a:lnTo>
                  <a:pt x="391502" y="165011"/>
                </a:lnTo>
                <a:lnTo>
                  <a:pt x="387565" y="121615"/>
                </a:lnTo>
                <a:lnTo>
                  <a:pt x="384263" y="78155"/>
                </a:lnTo>
                <a:lnTo>
                  <a:pt x="381914" y="34594"/>
                </a:lnTo>
                <a:lnTo>
                  <a:pt x="372262" y="25641"/>
                </a:lnTo>
                <a:lnTo>
                  <a:pt x="360235" y="22479"/>
                </a:lnTo>
                <a:lnTo>
                  <a:pt x="347510" y="22453"/>
                </a:lnTo>
                <a:lnTo>
                  <a:pt x="335737" y="22885"/>
                </a:lnTo>
                <a:lnTo>
                  <a:pt x="326491" y="32905"/>
                </a:lnTo>
                <a:lnTo>
                  <a:pt x="323392" y="48044"/>
                </a:lnTo>
                <a:lnTo>
                  <a:pt x="323811" y="65239"/>
                </a:lnTo>
                <a:lnTo>
                  <a:pt x="325170" y="81445"/>
                </a:lnTo>
                <a:lnTo>
                  <a:pt x="328218" y="130213"/>
                </a:lnTo>
                <a:lnTo>
                  <a:pt x="331787" y="179082"/>
                </a:lnTo>
                <a:lnTo>
                  <a:pt x="335876" y="227914"/>
                </a:lnTo>
                <a:lnTo>
                  <a:pt x="340448" y="276529"/>
                </a:lnTo>
                <a:lnTo>
                  <a:pt x="346671" y="323913"/>
                </a:lnTo>
                <a:lnTo>
                  <a:pt x="358419" y="365747"/>
                </a:lnTo>
                <a:lnTo>
                  <a:pt x="379933" y="398881"/>
                </a:lnTo>
                <a:lnTo>
                  <a:pt x="415429" y="420179"/>
                </a:lnTo>
                <a:lnTo>
                  <a:pt x="436003" y="423684"/>
                </a:lnTo>
                <a:lnTo>
                  <a:pt x="443026" y="423443"/>
                </a:lnTo>
                <a:lnTo>
                  <a:pt x="478701" y="406603"/>
                </a:lnTo>
                <a:lnTo>
                  <a:pt x="503224" y="370268"/>
                </a:lnTo>
                <a:lnTo>
                  <a:pt x="515594" y="281305"/>
                </a:lnTo>
                <a:lnTo>
                  <a:pt x="517906" y="217601"/>
                </a:lnTo>
                <a:lnTo>
                  <a:pt x="518426" y="152844"/>
                </a:lnTo>
                <a:close/>
              </a:path>
            </a:pathLst>
          </a:custGeom>
          <a:solidFill>
            <a:srgbClr val="FE5C34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9805670" y="272000"/>
            <a:ext cx="646430" cy="890905"/>
            <a:chOff x="9461652" y="272000"/>
            <a:chExt cx="646430" cy="890905"/>
          </a:xfrm>
        </p:grpSpPr>
        <p:sp>
          <p:nvSpPr>
            <p:cNvPr id="4" name="object 4"/>
            <p:cNvSpPr/>
            <p:nvPr/>
          </p:nvSpPr>
          <p:spPr>
            <a:xfrm>
              <a:off x="9861373" y="272000"/>
              <a:ext cx="246379" cy="382905"/>
            </a:xfrm>
            <a:custGeom>
              <a:avLst/>
              <a:gdLst/>
              <a:ahLst/>
              <a:cxnLst/>
              <a:rect l="l" t="t" r="r" b="b"/>
              <a:pathLst>
                <a:path w="246379" h="382905">
                  <a:moveTo>
                    <a:pt x="129913" y="0"/>
                  </a:moveTo>
                  <a:lnTo>
                    <a:pt x="118047" y="2892"/>
                  </a:lnTo>
                  <a:lnTo>
                    <a:pt x="110001" y="13515"/>
                  </a:lnTo>
                  <a:lnTo>
                    <a:pt x="100300" y="41753"/>
                  </a:lnTo>
                  <a:lnTo>
                    <a:pt x="80065" y="98219"/>
                  </a:lnTo>
                  <a:lnTo>
                    <a:pt x="70364" y="126457"/>
                  </a:lnTo>
                  <a:lnTo>
                    <a:pt x="58741" y="162307"/>
                  </a:lnTo>
                  <a:lnTo>
                    <a:pt x="36133" y="233952"/>
                  </a:lnTo>
                  <a:lnTo>
                    <a:pt x="24631" y="269446"/>
                  </a:lnTo>
                  <a:lnTo>
                    <a:pt x="19747" y="282348"/>
                  </a:lnTo>
                  <a:lnTo>
                    <a:pt x="8751" y="307477"/>
                  </a:lnTo>
                  <a:lnTo>
                    <a:pt x="3867" y="320373"/>
                  </a:lnTo>
                  <a:lnTo>
                    <a:pt x="991" y="331190"/>
                  </a:lnTo>
                  <a:lnTo>
                    <a:pt x="0" y="341652"/>
                  </a:lnTo>
                  <a:lnTo>
                    <a:pt x="1570" y="351266"/>
                  </a:lnTo>
                  <a:lnTo>
                    <a:pt x="6381" y="359540"/>
                  </a:lnTo>
                  <a:lnTo>
                    <a:pt x="7181" y="360479"/>
                  </a:lnTo>
                  <a:lnTo>
                    <a:pt x="11042" y="363858"/>
                  </a:lnTo>
                  <a:lnTo>
                    <a:pt x="20202" y="367113"/>
                  </a:lnTo>
                  <a:lnTo>
                    <a:pt x="44049" y="376202"/>
                  </a:lnTo>
                  <a:lnTo>
                    <a:pt x="75087" y="382362"/>
                  </a:lnTo>
                  <a:lnTo>
                    <a:pt x="108415" y="381769"/>
                  </a:lnTo>
                  <a:lnTo>
                    <a:pt x="141878" y="374822"/>
                  </a:lnTo>
                  <a:lnTo>
                    <a:pt x="191813" y="349708"/>
                  </a:lnTo>
                  <a:lnTo>
                    <a:pt x="219879" y="313971"/>
                  </a:lnTo>
                  <a:lnTo>
                    <a:pt x="234119" y="260028"/>
                  </a:lnTo>
                  <a:lnTo>
                    <a:pt x="229223" y="229970"/>
                  </a:lnTo>
                  <a:lnTo>
                    <a:pt x="216843" y="203705"/>
                  </a:lnTo>
                  <a:lnTo>
                    <a:pt x="199142" y="183784"/>
                  </a:lnTo>
                  <a:lnTo>
                    <a:pt x="206847" y="176250"/>
                  </a:lnTo>
                  <a:lnTo>
                    <a:pt x="241484" y="129543"/>
                  </a:lnTo>
                  <a:lnTo>
                    <a:pt x="246348" y="99799"/>
                  </a:lnTo>
                  <a:lnTo>
                    <a:pt x="237150" y="60872"/>
                  </a:lnTo>
                  <a:lnTo>
                    <a:pt x="214912" y="34345"/>
                  </a:lnTo>
                  <a:lnTo>
                    <a:pt x="185126" y="16812"/>
                  </a:lnTo>
                  <a:lnTo>
                    <a:pt x="153282" y="4867"/>
                  </a:lnTo>
                  <a:lnTo>
                    <a:pt x="142642" y="1703"/>
                  </a:lnTo>
                  <a:lnTo>
                    <a:pt x="129913" y="0"/>
                  </a:lnTo>
                  <a:close/>
                </a:path>
              </a:pathLst>
            </a:custGeom>
            <a:solidFill>
              <a:srgbClr val="FE5C34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" name="object 5"/>
            <p:cNvSpPr/>
            <p:nvPr/>
          </p:nvSpPr>
          <p:spPr>
            <a:xfrm>
              <a:off x="9461652" y="649446"/>
              <a:ext cx="513080" cy="513080"/>
            </a:xfrm>
            <a:custGeom>
              <a:avLst/>
              <a:gdLst/>
              <a:ahLst/>
              <a:cxnLst/>
              <a:rect l="l" t="t" r="r" b="b"/>
              <a:pathLst>
                <a:path w="513079" h="513080">
                  <a:moveTo>
                    <a:pt x="234597" y="0"/>
                  </a:moveTo>
                  <a:lnTo>
                    <a:pt x="187396" y="2626"/>
                  </a:lnTo>
                  <a:lnTo>
                    <a:pt x="143045" y="17030"/>
                  </a:lnTo>
                  <a:lnTo>
                    <a:pt x="103767" y="42163"/>
                  </a:lnTo>
                  <a:lnTo>
                    <a:pt x="71784" y="76974"/>
                  </a:lnTo>
                  <a:lnTo>
                    <a:pt x="49317" y="120413"/>
                  </a:lnTo>
                  <a:lnTo>
                    <a:pt x="9985" y="230281"/>
                  </a:lnTo>
                  <a:lnTo>
                    <a:pt x="0" y="275624"/>
                  </a:lnTo>
                  <a:lnTo>
                    <a:pt x="1622" y="320485"/>
                  </a:lnTo>
                  <a:lnTo>
                    <a:pt x="13944" y="362982"/>
                  </a:lnTo>
                  <a:lnTo>
                    <a:pt x="36055" y="401232"/>
                  </a:lnTo>
                  <a:lnTo>
                    <a:pt x="67047" y="433354"/>
                  </a:lnTo>
                  <a:lnTo>
                    <a:pt x="45334" y="457470"/>
                  </a:lnTo>
                  <a:lnTo>
                    <a:pt x="24275" y="469429"/>
                  </a:lnTo>
                  <a:lnTo>
                    <a:pt x="8352" y="473485"/>
                  </a:lnTo>
                  <a:lnTo>
                    <a:pt x="2048" y="473892"/>
                  </a:lnTo>
                  <a:lnTo>
                    <a:pt x="41616" y="490049"/>
                  </a:lnTo>
                  <a:lnTo>
                    <a:pt x="75721" y="488673"/>
                  </a:lnTo>
                  <a:lnTo>
                    <a:pt x="102796" y="477380"/>
                  </a:lnTo>
                  <a:lnTo>
                    <a:pt x="121276" y="463783"/>
                  </a:lnTo>
                  <a:lnTo>
                    <a:pt x="230051" y="502721"/>
                  </a:lnTo>
                  <a:lnTo>
                    <a:pt x="277886" y="512929"/>
                  </a:lnTo>
                  <a:lnTo>
                    <a:pt x="325090" y="510307"/>
                  </a:lnTo>
                  <a:lnTo>
                    <a:pt x="369443" y="495904"/>
                  </a:lnTo>
                  <a:lnTo>
                    <a:pt x="408722" y="470772"/>
                  </a:lnTo>
                  <a:lnTo>
                    <a:pt x="440706" y="435962"/>
                  </a:lnTo>
                  <a:lnTo>
                    <a:pt x="463172" y="392523"/>
                  </a:lnTo>
                  <a:lnTo>
                    <a:pt x="502504" y="282655"/>
                  </a:lnTo>
                  <a:lnTo>
                    <a:pt x="512707" y="234826"/>
                  </a:lnTo>
                  <a:lnTo>
                    <a:pt x="510081" y="187625"/>
                  </a:lnTo>
                  <a:lnTo>
                    <a:pt x="495676" y="143273"/>
                  </a:lnTo>
                  <a:lnTo>
                    <a:pt x="470543" y="103993"/>
                  </a:lnTo>
                  <a:lnTo>
                    <a:pt x="435732" y="72006"/>
                  </a:lnTo>
                  <a:lnTo>
                    <a:pt x="392294" y="49534"/>
                  </a:lnTo>
                  <a:lnTo>
                    <a:pt x="282426" y="10202"/>
                  </a:lnTo>
                  <a:lnTo>
                    <a:pt x="234597" y="0"/>
                  </a:lnTo>
                  <a:close/>
                </a:path>
              </a:pathLst>
            </a:custGeom>
            <a:solidFill>
              <a:srgbClr val="FE9978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537399" y="773682"/>
              <a:ext cx="336128" cy="278117"/>
            </a:xfrm>
            <a:prstGeom prst="rect">
              <a:avLst/>
            </a:prstGeom>
          </p:spPr>
        </p:pic>
      </p:grpSp>
      <p:sp>
        <p:nvSpPr>
          <p:cNvPr id="26" name="object 26"/>
          <p:cNvSpPr/>
          <p:nvPr/>
        </p:nvSpPr>
        <p:spPr>
          <a:xfrm>
            <a:off x="442968" y="1151797"/>
            <a:ext cx="8938260" cy="0"/>
          </a:xfrm>
          <a:custGeom>
            <a:avLst/>
            <a:gdLst/>
            <a:ahLst/>
            <a:cxnLst/>
            <a:rect l="l" t="t" r="r" b="b"/>
            <a:pathLst>
              <a:path w="8938260">
                <a:moveTo>
                  <a:pt x="8938006" y="0"/>
                </a:moveTo>
                <a:lnTo>
                  <a:pt x="0" y="0"/>
                </a:lnTo>
              </a:path>
            </a:pathLst>
          </a:custGeom>
          <a:solidFill>
            <a:srgbClr val="FE5C34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26 Título"/>
          <p:cNvSpPr>
            <a:spLocks noGrp="1"/>
          </p:cNvSpPr>
          <p:nvPr>
            <p:ph type="title" idx="4294967295"/>
          </p:nvPr>
        </p:nvSpPr>
        <p:spPr>
          <a:xfrm>
            <a:off x="3652384" y="298576"/>
            <a:ext cx="6203633" cy="867563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en-GB" sz="4400" b="1" spc="-5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WHY BE ASSERTIVE</a:t>
            </a:r>
            <a:endParaRPr lang="es-ES" sz="4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8" name="object 39"/>
          <p:cNvSpPr txBox="1"/>
          <p:nvPr/>
        </p:nvSpPr>
        <p:spPr>
          <a:xfrm>
            <a:off x="4221629" y="2050672"/>
            <a:ext cx="5827852" cy="3424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en-GB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Being assertive helps us have better friendships and better communication with others</a:t>
            </a:r>
            <a:r>
              <a:rPr lang="en-GB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lvl="0">
              <a:lnSpc>
                <a:spcPct val="107000"/>
              </a:lnSpc>
              <a:spcAft>
                <a:spcPts val="800"/>
              </a:spcAft>
            </a:pPr>
            <a:endParaRPr lang="en-GB" sz="2800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en-GB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When we are assertive, we treat ourselves and others with respect and kindness.</a:t>
            </a:r>
            <a:endParaRPr lang="en-GB" sz="2800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C:\Users\Documentacion1\Desktop\DUB IN IDEAS\a984537bd05f5224a8f9c5452c4b144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82700" y="-1"/>
            <a:ext cx="5105400" cy="7642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0166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139 Marcador de texto"/>
          <p:cNvSpPr>
            <a:spLocks noGrp="1"/>
          </p:cNvSpPr>
          <p:nvPr>
            <p:ph type="body" sz="quarter" idx="11"/>
          </p:nvPr>
        </p:nvSpPr>
        <p:spPr>
          <a:xfrm>
            <a:off x="5651500" y="2409825"/>
            <a:ext cx="4419600" cy="3048000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 can try saying things like, </a:t>
            </a:r>
            <a:endParaRPr lang="en-GB" sz="24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"</a:t>
            </a: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don't </a:t>
            </a:r>
            <a:r>
              <a:rPr lang="en-GB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this activity. </a:t>
            </a: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Can we </a:t>
            </a:r>
            <a:r>
              <a:rPr lang="en-GB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 </a:t>
            </a: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something else</a:t>
            </a:r>
            <a:r>
              <a:rPr lang="en-GB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?“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24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"</a:t>
            </a: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feel sad when you say mean things. Please be kind to me."</a:t>
            </a:r>
            <a:endParaRPr lang="es-ES" sz="1800" dirty="0"/>
          </a:p>
        </p:txBody>
      </p:sp>
      <p:pic>
        <p:nvPicPr>
          <p:cNvPr id="91" name="90 Marcador de posición de imagen"/>
          <p:cNvPicPr>
            <a:picLocks noGrp="1" noChangeAspect="1"/>
          </p:cNvPicPr>
          <p:nvPr>
            <p:ph type="pic" sz="quarter" idx="2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43" r="30543"/>
          <a:stretch>
            <a:fillRect/>
          </a:stretch>
        </p:blipFill>
        <p:spPr>
          <a:xfrm>
            <a:off x="-335094" y="0"/>
            <a:ext cx="4432300" cy="7562850"/>
          </a:xfrm>
        </p:spPr>
      </p:pic>
      <p:pic>
        <p:nvPicPr>
          <p:cNvPr id="93" name="92 Marcador de posición de imagen"/>
          <p:cNvPicPr>
            <a:picLocks noGrp="1" noChangeAspect="1"/>
          </p:cNvPicPr>
          <p:nvPr>
            <p:ph type="pic" sz="quarter" idx="2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76" b="5476"/>
          <a:stretch>
            <a:fillRect/>
          </a:stretch>
        </p:blipFill>
        <p:spPr/>
      </p:pic>
      <p:grpSp>
        <p:nvGrpSpPr>
          <p:cNvPr id="95" name="object 9"/>
          <p:cNvGrpSpPr/>
          <p:nvPr/>
        </p:nvGrpSpPr>
        <p:grpSpPr>
          <a:xfrm>
            <a:off x="4976172" y="2506865"/>
            <a:ext cx="502920" cy="502920"/>
            <a:chOff x="4976172" y="1626306"/>
            <a:chExt cx="502920" cy="502920"/>
          </a:xfrm>
        </p:grpSpPr>
        <p:sp>
          <p:nvSpPr>
            <p:cNvPr id="96" name="object 10"/>
            <p:cNvSpPr/>
            <p:nvPr/>
          </p:nvSpPr>
          <p:spPr>
            <a:xfrm>
              <a:off x="4976172" y="1626306"/>
              <a:ext cx="502920" cy="502920"/>
            </a:xfrm>
            <a:custGeom>
              <a:avLst/>
              <a:gdLst/>
              <a:ahLst/>
              <a:cxnLst/>
              <a:rect l="l" t="t" r="r" b="b"/>
              <a:pathLst>
                <a:path w="502920" h="502919">
                  <a:moveTo>
                    <a:pt x="251206" y="0"/>
                  </a:moveTo>
                  <a:lnTo>
                    <a:pt x="206048" y="4047"/>
                  </a:lnTo>
                  <a:lnTo>
                    <a:pt x="163547" y="15716"/>
                  </a:lnTo>
                  <a:lnTo>
                    <a:pt x="124412" y="34297"/>
                  </a:lnTo>
                  <a:lnTo>
                    <a:pt x="89352" y="59081"/>
                  </a:lnTo>
                  <a:lnTo>
                    <a:pt x="59077" y="89358"/>
                  </a:lnTo>
                  <a:lnTo>
                    <a:pt x="34294" y="124418"/>
                  </a:lnTo>
                  <a:lnTo>
                    <a:pt x="15714" y="163553"/>
                  </a:lnTo>
                  <a:lnTo>
                    <a:pt x="4046" y="206052"/>
                  </a:lnTo>
                  <a:lnTo>
                    <a:pt x="0" y="251206"/>
                  </a:lnTo>
                  <a:lnTo>
                    <a:pt x="4046" y="296359"/>
                  </a:lnTo>
                  <a:lnTo>
                    <a:pt x="15714" y="338858"/>
                  </a:lnTo>
                  <a:lnTo>
                    <a:pt x="34294" y="377993"/>
                  </a:lnTo>
                  <a:lnTo>
                    <a:pt x="59077" y="413053"/>
                  </a:lnTo>
                  <a:lnTo>
                    <a:pt x="89352" y="443330"/>
                  </a:lnTo>
                  <a:lnTo>
                    <a:pt x="124412" y="468114"/>
                  </a:lnTo>
                  <a:lnTo>
                    <a:pt x="163547" y="486695"/>
                  </a:lnTo>
                  <a:lnTo>
                    <a:pt x="206048" y="498364"/>
                  </a:lnTo>
                  <a:lnTo>
                    <a:pt x="251206" y="502412"/>
                  </a:lnTo>
                  <a:lnTo>
                    <a:pt x="296359" y="498364"/>
                  </a:lnTo>
                  <a:lnTo>
                    <a:pt x="338858" y="486695"/>
                  </a:lnTo>
                  <a:lnTo>
                    <a:pt x="377993" y="468114"/>
                  </a:lnTo>
                  <a:lnTo>
                    <a:pt x="413053" y="443330"/>
                  </a:lnTo>
                  <a:lnTo>
                    <a:pt x="443330" y="413053"/>
                  </a:lnTo>
                  <a:lnTo>
                    <a:pt x="468114" y="377993"/>
                  </a:lnTo>
                  <a:lnTo>
                    <a:pt x="486695" y="338858"/>
                  </a:lnTo>
                  <a:lnTo>
                    <a:pt x="498364" y="296359"/>
                  </a:lnTo>
                  <a:lnTo>
                    <a:pt x="502412" y="251206"/>
                  </a:lnTo>
                  <a:lnTo>
                    <a:pt x="498364" y="206052"/>
                  </a:lnTo>
                  <a:lnTo>
                    <a:pt x="486695" y="163553"/>
                  </a:lnTo>
                  <a:lnTo>
                    <a:pt x="468114" y="124418"/>
                  </a:lnTo>
                  <a:lnTo>
                    <a:pt x="443330" y="89358"/>
                  </a:lnTo>
                  <a:lnTo>
                    <a:pt x="413053" y="59081"/>
                  </a:lnTo>
                  <a:lnTo>
                    <a:pt x="377993" y="34297"/>
                  </a:lnTo>
                  <a:lnTo>
                    <a:pt x="338858" y="15716"/>
                  </a:lnTo>
                  <a:lnTo>
                    <a:pt x="296359" y="4047"/>
                  </a:lnTo>
                  <a:lnTo>
                    <a:pt x="251206" y="0"/>
                  </a:lnTo>
                  <a:close/>
                </a:path>
              </a:pathLst>
            </a:custGeom>
            <a:solidFill>
              <a:srgbClr val="FE5C34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7" name="object 11"/>
            <p:cNvSpPr/>
            <p:nvPr/>
          </p:nvSpPr>
          <p:spPr>
            <a:xfrm>
              <a:off x="5146924" y="1700731"/>
              <a:ext cx="131445" cy="348615"/>
            </a:xfrm>
            <a:custGeom>
              <a:avLst/>
              <a:gdLst/>
              <a:ahLst/>
              <a:cxnLst/>
              <a:rect l="l" t="t" r="r" b="b"/>
              <a:pathLst>
                <a:path w="131445" h="348614">
                  <a:moveTo>
                    <a:pt x="94488" y="0"/>
                  </a:moveTo>
                  <a:lnTo>
                    <a:pt x="71092" y="9715"/>
                  </a:lnTo>
                  <a:lnTo>
                    <a:pt x="49053" y="32003"/>
                  </a:lnTo>
                  <a:lnTo>
                    <a:pt x="26872" y="56578"/>
                  </a:lnTo>
                  <a:lnTo>
                    <a:pt x="3048" y="73151"/>
                  </a:lnTo>
                  <a:lnTo>
                    <a:pt x="0" y="83819"/>
                  </a:lnTo>
                  <a:lnTo>
                    <a:pt x="0" y="88391"/>
                  </a:lnTo>
                  <a:lnTo>
                    <a:pt x="1641" y="97867"/>
                  </a:lnTo>
                  <a:lnTo>
                    <a:pt x="6280" y="105340"/>
                  </a:lnTo>
                  <a:lnTo>
                    <a:pt x="13490" y="110241"/>
                  </a:lnTo>
                  <a:lnTo>
                    <a:pt x="22847" y="112001"/>
                  </a:lnTo>
                  <a:lnTo>
                    <a:pt x="30600" y="110929"/>
                  </a:lnTo>
                  <a:lnTo>
                    <a:pt x="45248" y="106214"/>
                  </a:lnTo>
                  <a:lnTo>
                    <a:pt x="52565" y="105143"/>
                  </a:lnTo>
                  <a:lnTo>
                    <a:pt x="56388" y="105143"/>
                  </a:lnTo>
                  <a:lnTo>
                    <a:pt x="60198" y="106667"/>
                  </a:lnTo>
                  <a:lnTo>
                    <a:pt x="62484" y="108965"/>
                  </a:lnTo>
                  <a:lnTo>
                    <a:pt x="63365" y="116507"/>
                  </a:lnTo>
                  <a:lnTo>
                    <a:pt x="63817" y="124196"/>
                  </a:lnTo>
                  <a:lnTo>
                    <a:pt x="64008" y="139445"/>
                  </a:lnTo>
                  <a:lnTo>
                    <a:pt x="61591" y="181496"/>
                  </a:lnTo>
                  <a:lnTo>
                    <a:pt x="56102" y="223259"/>
                  </a:lnTo>
                  <a:lnTo>
                    <a:pt x="50184" y="265022"/>
                  </a:lnTo>
                  <a:lnTo>
                    <a:pt x="46482" y="307073"/>
                  </a:lnTo>
                  <a:lnTo>
                    <a:pt x="46482" y="311645"/>
                  </a:lnTo>
                  <a:lnTo>
                    <a:pt x="48172" y="326361"/>
                  </a:lnTo>
                  <a:lnTo>
                    <a:pt x="54292" y="337934"/>
                  </a:lnTo>
                  <a:lnTo>
                    <a:pt x="64698" y="345506"/>
                  </a:lnTo>
                  <a:lnTo>
                    <a:pt x="79248" y="348221"/>
                  </a:lnTo>
                  <a:lnTo>
                    <a:pt x="95945" y="345161"/>
                  </a:lnTo>
                  <a:lnTo>
                    <a:pt x="106575" y="336886"/>
                  </a:lnTo>
                  <a:lnTo>
                    <a:pt x="113638" y="324754"/>
                  </a:lnTo>
                  <a:lnTo>
                    <a:pt x="119634" y="310121"/>
                  </a:lnTo>
                  <a:lnTo>
                    <a:pt x="122377" y="254691"/>
                  </a:lnTo>
                  <a:lnTo>
                    <a:pt x="126195" y="199256"/>
                  </a:lnTo>
                  <a:lnTo>
                    <a:pt x="129587" y="143821"/>
                  </a:lnTo>
                  <a:lnTo>
                    <a:pt x="131051" y="88391"/>
                  </a:lnTo>
                  <a:lnTo>
                    <a:pt x="130896" y="71127"/>
                  </a:lnTo>
                  <a:lnTo>
                    <a:pt x="128016" y="19049"/>
                  </a:lnTo>
                  <a:lnTo>
                    <a:pt x="104329" y="1690"/>
                  </a:lnTo>
                  <a:lnTo>
                    <a:pt x="9448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98" name="object 12"/>
          <p:cNvGrpSpPr/>
          <p:nvPr/>
        </p:nvGrpSpPr>
        <p:grpSpPr>
          <a:xfrm>
            <a:off x="4976172" y="4038542"/>
            <a:ext cx="502920" cy="502920"/>
            <a:chOff x="4976172" y="2801962"/>
            <a:chExt cx="502920" cy="502920"/>
          </a:xfrm>
        </p:grpSpPr>
        <p:sp>
          <p:nvSpPr>
            <p:cNvPr id="99" name="object 13"/>
            <p:cNvSpPr/>
            <p:nvPr/>
          </p:nvSpPr>
          <p:spPr>
            <a:xfrm>
              <a:off x="4976172" y="2801962"/>
              <a:ext cx="502920" cy="502920"/>
            </a:xfrm>
            <a:custGeom>
              <a:avLst/>
              <a:gdLst/>
              <a:ahLst/>
              <a:cxnLst/>
              <a:rect l="l" t="t" r="r" b="b"/>
              <a:pathLst>
                <a:path w="502920" h="502920">
                  <a:moveTo>
                    <a:pt x="251206" y="0"/>
                  </a:moveTo>
                  <a:lnTo>
                    <a:pt x="206048" y="4047"/>
                  </a:lnTo>
                  <a:lnTo>
                    <a:pt x="163547" y="15716"/>
                  </a:lnTo>
                  <a:lnTo>
                    <a:pt x="124412" y="34297"/>
                  </a:lnTo>
                  <a:lnTo>
                    <a:pt x="89352" y="59081"/>
                  </a:lnTo>
                  <a:lnTo>
                    <a:pt x="59077" y="89358"/>
                  </a:lnTo>
                  <a:lnTo>
                    <a:pt x="34294" y="124418"/>
                  </a:lnTo>
                  <a:lnTo>
                    <a:pt x="15714" y="163553"/>
                  </a:lnTo>
                  <a:lnTo>
                    <a:pt x="4046" y="206052"/>
                  </a:lnTo>
                  <a:lnTo>
                    <a:pt x="0" y="251205"/>
                  </a:lnTo>
                  <a:lnTo>
                    <a:pt x="4046" y="296359"/>
                  </a:lnTo>
                  <a:lnTo>
                    <a:pt x="15714" y="338858"/>
                  </a:lnTo>
                  <a:lnTo>
                    <a:pt x="34294" y="377993"/>
                  </a:lnTo>
                  <a:lnTo>
                    <a:pt x="59077" y="413053"/>
                  </a:lnTo>
                  <a:lnTo>
                    <a:pt x="89352" y="443330"/>
                  </a:lnTo>
                  <a:lnTo>
                    <a:pt x="124412" y="468114"/>
                  </a:lnTo>
                  <a:lnTo>
                    <a:pt x="163547" y="486695"/>
                  </a:lnTo>
                  <a:lnTo>
                    <a:pt x="206048" y="498364"/>
                  </a:lnTo>
                  <a:lnTo>
                    <a:pt x="251206" y="502411"/>
                  </a:lnTo>
                  <a:lnTo>
                    <a:pt x="296359" y="498364"/>
                  </a:lnTo>
                  <a:lnTo>
                    <a:pt x="338858" y="486695"/>
                  </a:lnTo>
                  <a:lnTo>
                    <a:pt x="377993" y="468114"/>
                  </a:lnTo>
                  <a:lnTo>
                    <a:pt x="413053" y="443330"/>
                  </a:lnTo>
                  <a:lnTo>
                    <a:pt x="443330" y="413053"/>
                  </a:lnTo>
                  <a:lnTo>
                    <a:pt x="468114" y="377993"/>
                  </a:lnTo>
                  <a:lnTo>
                    <a:pt x="486695" y="338858"/>
                  </a:lnTo>
                  <a:lnTo>
                    <a:pt x="498364" y="296359"/>
                  </a:lnTo>
                  <a:lnTo>
                    <a:pt x="502412" y="251205"/>
                  </a:lnTo>
                  <a:lnTo>
                    <a:pt x="498364" y="206052"/>
                  </a:lnTo>
                  <a:lnTo>
                    <a:pt x="486695" y="163553"/>
                  </a:lnTo>
                  <a:lnTo>
                    <a:pt x="468114" y="124418"/>
                  </a:lnTo>
                  <a:lnTo>
                    <a:pt x="443330" y="89358"/>
                  </a:lnTo>
                  <a:lnTo>
                    <a:pt x="413053" y="59081"/>
                  </a:lnTo>
                  <a:lnTo>
                    <a:pt x="377993" y="34297"/>
                  </a:lnTo>
                  <a:lnTo>
                    <a:pt x="338858" y="15716"/>
                  </a:lnTo>
                  <a:lnTo>
                    <a:pt x="296359" y="4047"/>
                  </a:lnTo>
                  <a:lnTo>
                    <a:pt x="251206" y="0"/>
                  </a:lnTo>
                  <a:close/>
                </a:path>
              </a:pathLst>
            </a:custGeom>
            <a:solidFill>
              <a:srgbClr val="FE5C34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0" name="object 14"/>
            <p:cNvSpPr/>
            <p:nvPr/>
          </p:nvSpPr>
          <p:spPr>
            <a:xfrm>
              <a:off x="5149967" y="2851242"/>
              <a:ext cx="267970" cy="392430"/>
            </a:xfrm>
            <a:custGeom>
              <a:avLst/>
              <a:gdLst/>
              <a:ahLst/>
              <a:cxnLst/>
              <a:rect l="l" t="t" r="r" b="b"/>
              <a:pathLst>
                <a:path w="267970" h="392430">
                  <a:moveTo>
                    <a:pt x="121158" y="0"/>
                  </a:moveTo>
                  <a:lnTo>
                    <a:pt x="68770" y="9144"/>
                  </a:lnTo>
                  <a:lnTo>
                    <a:pt x="24384" y="38862"/>
                  </a:lnTo>
                  <a:lnTo>
                    <a:pt x="18007" y="52030"/>
                  </a:lnTo>
                  <a:lnTo>
                    <a:pt x="9910" y="65341"/>
                  </a:lnTo>
                  <a:lnTo>
                    <a:pt x="2954" y="78938"/>
                  </a:lnTo>
                  <a:lnTo>
                    <a:pt x="0" y="92964"/>
                  </a:lnTo>
                  <a:lnTo>
                    <a:pt x="2143" y="103441"/>
                  </a:lnTo>
                  <a:lnTo>
                    <a:pt x="8001" y="111633"/>
                  </a:lnTo>
                  <a:lnTo>
                    <a:pt x="16716" y="116967"/>
                  </a:lnTo>
                  <a:lnTo>
                    <a:pt x="27432" y="118872"/>
                  </a:lnTo>
                  <a:lnTo>
                    <a:pt x="43564" y="113526"/>
                  </a:lnTo>
                  <a:lnTo>
                    <a:pt x="56483" y="100679"/>
                  </a:lnTo>
                  <a:lnTo>
                    <a:pt x="67829" y="85117"/>
                  </a:lnTo>
                  <a:lnTo>
                    <a:pt x="79248" y="71628"/>
                  </a:lnTo>
                  <a:lnTo>
                    <a:pt x="88713" y="64877"/>
                  </a:lnTo>
                  <a:lnTo>
                    <a:pt x="99534" y="61055"/>
                  </a:lnTo>
                  <a:lnTo>
                    <a:pt x="111068" y="59090"/>
                  </a:lnTo>
                  <a:lnTo>
                    <a:pt x="122669" y="57912"/>
                  </a:lnTo>
                  <a:lnTo>
                    <a:pt x="132558" y="64519"/>
                  </a:lnTo>
                  <a:lnTo>
                    <a:pt x="139444" y="73628"/>
                  </a:lnTo>
                  <a:lnTo>
                    <a:pt x="143470" y="84593"/>
                  </a:lnTo>
                  <a:lnTo>
                    <a:pt x="144780" y="96774"/>
                  </a:lnTo>
                  <a:lnTo>
                    <a:pt x="144780" y="99822"/>
                  </a:lnTo>
                  <a:lnTo>
                    <a:pt x="144018" y="101346"/>
                  </a:lnTo>
                  <a:lnTo>
                    <a:pt x="127980" y="152398"/>
                  </a:lnTo>
                  <a:lnTo>
                    <a:pt x="102584" y="199447"/>
                  </a:lnTo>
                  <a:lnTo>
                    <a:pt x="72759" y="244496"/>
                  </a:lnTo>
                  <a:lnTo>
                    <a:pt x="43434" y="289547"/>
                  </a:lnTo>
                  <a:lnTo>
                    <a:pt x="35838" y="303287"/>
                  </a:lnTo>
                  <a:lnTo>
                    <a:pt x="28957" y="317169"/>
                  </a:lnTo>
                  <a:lnTo>
                    <a:pt x="22651" y="331338"/>
                  </a:lnTo>
                  <a:lnTo>
                    <a:pt x="16776" y="345935"/>
                  </a:lnTo>
                  <a:lnTo>
                    <a:pt x="14478" y="350507"/>
                  </a:lnTo>
                  <a:lnTo>
                    <a:pt x="13716" y="352793"/>
                  </a:lnTo>
                  <a:lnTo>
                    <a:pt x="13716" y="364223"/>
                  </a:lnTo>
                  <a:lnTo>
                    <a:pt x="14478" y="370319"/>
                  </a:lnTo>
                  <a:lnTo>
                    <a:pt x="13716" y="375653"/>
                  </a:lnTo>
                  <a:lnTo>
                    <a:pt x="19038" y="384380"/>
                  </a:lnTo>
                  <a:lnTo>
                    <a:pt x="26574" y="389464"/>
                  </a:lnTo>
                  <a:lnTo>
                    <a:pt x="35683" y="391833"/>
                  </a:lnTo>
                  <a:lnTo>
                    <a:pt x="45720" y="392417"/>
                  </a:lnTo>
                  <a:lnTo>
                    <a:pt x="51816" y="392417"/>
                  </a:lnTo>
                  <a:lnTo>
                    <a:pt x="54864" y="391655"/>
                  </a:lnTo>
                  <a:lnTo>
                    <a:pt x="68013" y="389214"/>
                  </a:lnTo>
                  <a:lnTo>
                    <a:pt x="94299" y="382327"/>
                  </a:lnTo>
                  <a:lnTo>
                    <a:pt x="107442" y="379450"/>
                  </a:lnTo>
                  <a:lnTo>
                    <a:pt x="121965" y="377064"/>
                  </a:lnTo>
                  <a:lnTo>
                    <a:pt x="151579" y="373140"/>
                  </a:lnTo>
                  <a:lnTo>
                    <a:pt x="173736" y="368782"/>
                  </a:lnTo>
                  <a:lnTo>
                    <a:pt x="179819" y="366509"/>
                  </a:lnTo>
                  <a:lnTo>
                    <a:pt x="188214" y="365747"/>
                  </a:lnTo>
                  <a:lnTo>
                    <a:pt x="213977" y="365709"/>
                  </a:lnTo>
                  <a:lnTo>
                    <a:pt x="237737" y="363742"/>
                  </a:lnTo>
                  <a:lnTo>
                    <a:pt x="256354" y="353633"/>
                  </a:lnTo>
                  <a:lnTo>
                    <a:pt x="266687" y="329171"/>
                  </a:lnTo>
                  <a:lnTo>
                    <a:pt x="266687" y="328409"/>
                  </a:lnTo>
                  <a:lnTo>
                    <a:pt x="267462" y="327647"/>
                  </a:lnTo>
                  <a:lnTo>
                    <a:pt x="267462" y="321551"/>
                  </a:lnTo>
                  <a:lnTo>
                    <a:pt x="259080" y="320027"/>
                  </a:lnTo>
                  <a:lnTo>
                    <a:pt x="258305" y="313169"/>
                  </a:lnTo>
                  <a:lnTo>
                    <a:pt x="248454" y="309287"/>
                  </a:lnTo>
                  <a:lnTo>
                    <a:pt x="238313" y="306692"/>
                  </a:lnTo>
                  <a:lnTo>
                    <a:pt x="227885" y="305239"/>
                  </a:lnTo>
                  <a:lnTo>
                    <a:pt x="217170" y="304787"/>
                  </a:lnTo>
                  <a:lnTo>
                    <a:pt x="194298" y="306573"/>
                  </a:lnTo>
                  <a:lnTo>
                    <a:pt x="148268" y="314431"/>
                  </a:lnTo>
                  <a:lnTo>
                    <a:pt x="124968" y="316217"/>
                  </a:lnTo>
                  <a:lnTo>
                    <a:pt x="121158" y="316217"/>
                  </a:lnTo>
                  <a:lnTo>
                    <a:pt x="116586" y="309359"/>
                  </a:lnTo>
                  <a:lnTo>
                    <a:pt x="116586" y="305549"/>
                  </a:lnTo>
                  <a:lnTo>
                    <a:pt x="126571" y="282035"/>
                  </a:lnTo>
                  <a:lnTo>
                    <a:pt x="150382" y="244510"/>
                  </a:lnTo>
                  <a:lnTo>
                    <a:pt x="178801" y="197254"/>
                  </a:lnTo>
                  <a:lnTo>
                    <a:pt x="202612" y="144549"/>
                  </a:lnTo>
                  <a:lnTo>
                    <a:pt x="212598" y="90678"/>
                  </a:lnTo>
                  <a:lnTo>
                    <a:pt x="212286" y="81248"/>
                  </a:lnTo>
                  <a:lnTo>
                    <a:pt x="198415" y="35944"/>
                  </a:lnTo>
                  <a:lnTo>
                    <a:pt x="169956" y="10203"/>
                  </a:lnTo>
                  <a:lnTo>
                    <a:pt x="129516" y="154"/>
                  </a:lnTo>
                  <a:lnTo>
                    <a:pt x="12115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1" name="26 Título"/>
          <p:cNvSpPr txBox="1">
            <a:spLocks/>
          </p:cNvSpPr>
          <p:nvPr/>
        </p:nvSpPr>
        <p:spPr>
          <a:xfrm>
            <a:off x="3975100" y="98871"/>
            <a:ext cx="5423921" cy="975434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lvl="0" algn="ctr"/>
            <a:r>
              <a:rPr lang="en-GB" sz="4400" b="1" kern="0" spc="-5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LET’S PRACTICE</a:t>
            </a:r>
            <a:endParaRPr kumimoji="0" lang="es-ES" sz="44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98923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223</TotalTime>
  <Words>333</Words>
  <Application>Microsoft Office PowerPoint</Application>
  <PresentationFormat>Personalizado</PresentationFormat>
  <Paragraphs>47</Paragraphs>
  <Slides>11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7" baseType="lpstr">
      <vt:lpstr>Calibri</vt:lpstr>
      <vt:lpstr>Helvetica World</vt:lpstr>
      <vt:lpstr>Open Sans</vt:lpstr>
      <vt:lpstr>Piepie</vt:lpstr>
      <vt:lpstr>Times New Roman</vt:lpstr>
      <vt:lpstr>Office Theme</vt:lpstr>
      <vt:lpstr>LEARNING SOCIAL SKILLS AND ASSERTIVE BEHAVIOR</vt:lpstr>
      <vt:lpstr>INTRO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WHY BE ASSERTIVE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PLANTILLA PPT</dc:title>
  <dc:creator>Julia Cuny Parra</dc:creator>
  <cp:lastModifiedBy>Sara Marcos Ispierto</cp:lastModifiedBy>
  <cp:revision>25</cp:revision>
  <dcterms:created xsi:type="dcterms:W3CDTF">2022-02-11T09:39:52Z</dcterms:created>
  <dcterms:modified xsi:type="dcterms:W3CDTF">2023-08-04T12:39:17Z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2022-02-11T00:00:00Z</vt:filetime>
  </property>
  <property fmtid="{D5CDD505-2E9C-101B-9397-08002B2CF9AE}" pid="3" name="Creator">
    <vt:lpwstr>Adobe Illustrator 26.0 (Windows)</vt:lpwstr>
  </property>
  <property fmtid="{D5CDD505-2E9C-101B-9397-08002B2CF9AE}" pid="4" name="LastSaved">
    <vt:filetime>2022-02-11T00:00:00Z</vt:filetime>
  </property>
</Properties>
</file>