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1" r:id="rId10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32" y="3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1.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2.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4.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3.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 smtClean="0"/>
              <a:t>TÍTULO DIAPOSITIVA</a:t>
            </a:r>
            <a:endParaRPr lang="es-ES" dirty="0"/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1099" y="200025"/>
            <a:ext cx="4112397" cy="449580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272851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215124" y="503819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2135524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9474" y="6942608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100" y="5138905"/>
            <a:ext cx="96633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MASTERING THE ART OF DUBBING: BEYOND LIP-SYNCING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526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is a form of constrained translation that goes beyond the linguistic code.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involves recreating dialogue in the native language of the target audience, considering the performance of the actors on screen.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requires both translation and adaptation to ensure synchronization with the performer's actions and emotions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2638425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dubbing, there are two stages of translation:</a:t>
            </a:r>
            <a:endParaRPr lang="es-ES" sz="2400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3751341"/>
            <a:ext cx="4419600" cy="918734"/>
          </a:xfrm>
        </p:spPr>
        <p:txBody>
          <a:bodyPr/>
          <a:lstStyle/>
          <a:p>
            <a:r>
              <a:rPr lang="en-GB" sz="2400" dirty="0"/>
              <a:t>Translation of the text: Conveying the meaning of the original dialogue.</a:t>
            </a:r>
            <a:endParaRPr lang="es-ES" sz="2400" dirty="0"/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5036510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of the translated script: Matching the translated text to the on-screen performance.</a:t>
            </a:r>
            <a:endParaRPr lang="es-ES" sz="2400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5026909" y="3829772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5026909" y="5125172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660901" y="551662"/>
            <a:ext cx="4267200" cy="14976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TWO STAGES OF TRANSLATION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3746500" y="346865"/>
            <a:ext cx="5076497" cy="755650"/>
          </a:xfrm>
        </p:spPr>
        <p:txBody>
          <a:bodyPr/>
          <a:lstStyle/>
          <a:p>
            <a:r>
              <a:rPr lang="en-GB" dirty="0" smtClean="0"/>
              <a:t>TIMING IS EVERYTHING IN DUBBING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469900" y="2143524"/>
            <a:ext cx="3429000" cy="3619101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3670300" y="2943225"/>
            <a:ext cx="3500183" cy="3581400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1079153" y="2851683"/>
            <a:ext cx="2362547" cy="1920342"/>
          </a:xfrm>
        </p:spPr>
        <p:txBody>
          <a:bodyPr/>
          <a:lstStyle/>
          <a:p>
            <a:r>
              <a:rPr lang="en-GB" sz="2000" dirty="0"/>
              <a:t>Timing is crucial in dubbing as the voice actress/actor must match the duration of the line to the screen performer's actions.</a:t>
            </a:r>
            <a:endParaRPr lang="es-ES" sz="32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4102140" y="3590460"/>
            <a:ext cx="2636502" cy="2067566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The rhythm and speed of speech within the line should follow the screen performer's tempo and mood.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6913375" y="2277464"/>
            <a:ext cx="3429000" cy="361910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522628" y="2985623"/>
            <a:ext cx="2362547" cy="1920342"/>
          </a:xfrm>
        </p:spPr>
        <p:txBody>
          <a:bodyPr/>
          <a:lstStyle/>
          <a:p>
            <a:r>
              <a:rPr lang="en-GB" sz="2000" dirty="0"/>
              <a:t>The volume of the voice should also correspond to the screen performer's </a:t>
            </a:r>
            <a:r>
              <a:rPr lang="en-GB" sz="2000" dirty="0" smtClean="0"/>
              <a:t>performance.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08300" y="1952625"/>
            <a:ext cx="6934199" cy="454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general screen performance of the actress/actor should be taken into account during the translation and adaptation process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pauses, reactions, physical interactions, and other non-verbal elements enhances the authenticity of the dubbed performance.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CONSIDERING SCREEN PERFORMANCE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4691378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849890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3652384" y="298576"/>
            <a:ext cx="6203633" cy="867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LIP-SYNCHRONIZATION AND BEYOND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21629" y="2050672"/>
            <a:ext cx="5827852" cy="482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Lip-syncing is a key factor in dubbing, ensuring that the dubbed voice matches the lip movements of the screen actor/actress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a complete dubbing procedure should aim to match the whole performance of the screen actor/actress, not just the lips movements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2790825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voice possesses a pedagogical force, as educators use their voices to convey messages and facilitate learning.</a:t>
            </a:r>
            <a:endParaRPr lang="es-ES" sz="1800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4996291"/>
            <a:ext cx="4419600" cy="91873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not the primary focus of DUB-IN, the educational potential of the voice should be considered.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3509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288786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51073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3975100" y="98871"/>
            <a:ext cx="542392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4400" b="1" kern="0" spc="-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PEDAGOGICAL POWER OF THE VOICE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72031" y="246037"/>
            <a:ext cx="3297238" cy="75565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171922" y="3400425"/>
            <a:ext cx="4488978" cy="4079875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38570" y="7198099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PICTURE BY: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37300" y="3019425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81522" y="4086225"/>
            <a:ext cx="3041178" cy="2486732"/>
          </a:xfrm>
        </p:spPr>
        <p:txBody>
          <a:bodyPr/>
          <a:lstStyle/>
          <a:p>
            <a:r>
              <a:rPr lang="en-GB" sz="2400" dirty="0"/>
              <a:t>Mastering the art of dubbing goes beyond lip-syncing and involves conveying the emotions, expressions, and overall performance of the original actors.</a:t>
            </a:r>
            <a:endParaRPr lang="en-GB" sz="24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7026818" y="3324225"/>
            <a:ext cx="2636502" cy="2067566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By considering all aspects of the screen performance, dubbed materials can resonate more effectively with audiences worldwide.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3155554" y="581025"/>
            <a:ext cx="4172346" cy="403803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762086" y="1114425"/>
            <a:ext cx="3073220" cy="18295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is an art that requires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skillful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translation and adaptation to achieve perfect synchronization with the on-screen performance.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17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369</Words>
  <Application>Microsoft Office PowerPoint</Application>
  <PresentationFormat>Personalizado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Helvetica World</vt:lpstr>
      <vt:lpstr>Open Sans</vt:lpstr>
      <vt:lpstr>Piepie</vt:lpstr>
      <vt:lpstr>Times New Roman</vt:lpstr>
      <vt:lpstr>Office Theme</vt:lpstr>
      <vt:lpstr>MASTERING THE ART OF DUBBING: BEYOND LIP-SYNCING</vt:lpstr>
      <vt:lpstr>INTRO</vt:lpstr>
      <vt:lpstr>Presentación de PowerPoint</vt:lpstr>
      <vt:lpstr>Presentación de PowerPoint</vt:lpstr>
      <vt:lpstr>Presentación de PowerPoint</vt:lpstr>
      <vt:lpstr>LIP-SYNCHRONIZATION AND BEYOND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Sara Marcos Ispierto</cp:lastModifiedBy>
  <cp:revision>22</cp:revision>
  <dcterms:created xsi:type="dcterms:W3CDTF">2022-02-11T09:39:52Z</dcterms:created>
  <dcterms:modified xsi:type="dcterms:W3CDTF">2023-08-04T11:28:48Z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