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04/08/2023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Contenido título</a:t>
            </a:r>
            <a:endParaRPr lang="es-ES" dirty="0"/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 smtClean="0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 smtClean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1.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2.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smtClean="0"/>
              <a:t>4.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 smtClean="0"/>
              <a:t>3.</a:t>
            </a:r>
          </a:p>
          <a:p>
            <a:pPr lvl="0"/>
            <a:r>
              <a:rPr lang="es-ES" dirty="0" smtClean="0"/>
              <a:t>Texto para objetivos</a:t>
            </a:r>
            <a:endParaRPr lang="es-ES" dirty="0"/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 smtClean="0"/>
              <a:t>TÍTULO DIAPOSITIVA</a:t>
            </a:r>
            <a:endParaRPr lang="es-ES" dirty="0"/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51099" y="200025"/>
            <a:ext cx="4112397" cy="449580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642444" y="2728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215124" y="5038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6400971" y="21355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99474" y="6942608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46100" y="5138905"/>
            <a:ext cx="96633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OF THE VOICE IN DUBBING: AN ARTISTIC AND CULTURAL JOURNEY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55893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voice is a powerful and elusive instrument that goes beyond mere words and sounds.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dubbing, the voice is the emotional manifestation of each character, completing and enhancing the image on screen.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production companies carefully select voice actors to ensure a perfect fit for each character, reflecting cultural and artistic expectations.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voice in cinema is an integral part of the overall </a:t>
            </a:r>
            <a:r>
              <a:rPr lang="en-GB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experience.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312594"/>
            <a:ext cx="4419600" cy="918734"/>
          </a:xfrm>
        </p:spPr>
        <p:txBody>
          <a:bodyPr/>
          <a:lstStyle/>
          <a:p>
            <a:r>
              <a:rPr lang="en-GB" sz="1800" dirty="0"/>
              <a:t>Sound creators know that altering or removing specific sounds can significantly impact the audience's perception of the image.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977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actors must recreate the physical and emotional expressions of the on-screen actors, making the voice an essential element of the performance.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8693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660901" y="551662"/>
            <a:ext cx="4267200" cy="1497684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VOICE IN CINEMA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4327197" y="346865"/>
            <a:ext cx="4495800" cy="755650"/>
          </a:xfrm>
        </p:spPr>
        <p:txBody>
          <a:bodyPr/>
          <a:lstStyle/>
          <a:p>
            <a:r>
              <a:rPr lang="en-GB" dirty="0" smtClean="0"/>
              <a:t>THE UNIQUE POWER OF THE VOICE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469900" y="2143524"/>
            <a:ext cx="3429000" cy="3619101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 smtClean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3670300" y="2943225"/>
            <a:ext cx="350018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079153" y="2851683"/>
            <a:ext cx="2362547" cy="1920342"/>
          </a:xfrm>
        </p:spPr>
        <p:txBody>
          <a:bodyPr/>
          <a:lstStyle/>
          <a:p>
            <a:r>
              <a:rPr lang="en-GB" sz="2000" dirty="0"/>
              <a:t>The voice is a distinctive instrument with countless intonations, pitches, and variations.</a:t>
            </a:r>
            <a:endParaRPr lang="es-ES" sz="32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4102140" y="3590460"/>
            <a:ext cx="2636502" cy="2067566"/>
          </a:xfrm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</a:rPr>
              <a:t>Dubbing relies on the voice to convey emotions and physical expressions, allowing the audience to connect with the characters and their experiences.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6913375" y="2277464"/>
            <a:ext cx="3429000" cy="3619101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522628" y="2985623"/>
            <a:ext cx="2362547" cy="1920342"/>
          </a:xfrm>
        </p:spPr>
        <p:txBody>
          <a:bodyPr/>
          <a:lstStyle/>
          <a:p>
            <a:r>
              <a:rPr lang="en-GB" sz="2000" dirty="0"/>
              <a:t>In the DUB-IN project, the voice's power facilitates communication and emotional expression in the dubbed material.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08300" y="1952625"/>
            <a:ext cx="6934199" cy="5112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culture has its unique way of expressing emotions through the voice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Dubbing provides an opportunity to adapt characters to cultural expectations and artistic goals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Multilingual variations of a character's voice can showcase different cultural expressions and expectations.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774701" y="657225"/>
            <a:ext cx="8839200" cy="82444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CULTURAL SPECIFICITY OF THE VOICE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3324225"/>
            <a:ext cx="1066800" cy="137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99" y="1408938"/>
            <a:ext cx="1142999" cy="147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7" y="5305425"/>
            <a:ext cx="1066800" cy="1376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3652384" y="298576"/>
            <a:ext cx="6203633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 OF CULTURAL REFERENCES IN DUBBING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21629" y="2050672"/>
            <a:ext cx="5827852" cy="57740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 from Greek and Spanish dubbing illustrate how cultural references enhance the connection between the audience and the characters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Voice actors can add their own artistic and culturally specific touches to the dubbed material, making the performance more authentic and relatable.</a:t>
            </a:r>
          </a:p>
          <a:p>
            <a:pPr marL="12065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2790825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voice possesses a pedagogical force, as educators use their voices to convey messages and facilitate learning.</a:t>
            </a:r>
            <a:endParaRPr lang="es-ES" sz="1800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996291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not the primary focus of DUB-IN, the educational potential of the voice should be considered.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>
          <a:xfrm>
            <a:off x="-335094" y="0"/>
            <a:ext cx="4432300" cy="7562850"/>
          </a:xfrm>
        </p:spPr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288786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51073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3975100" y="98871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4400" b="1" kern="0" spc="-5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PEDAGOGICAL POWER OF THE VOICE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171922" y="3799253"/>
            <a:ext cx="3722917" cy="3681047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38570" y="7198099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781522" y="4086225"/>
            <a:ext cx="2398920" cy="1829507"/>
          </a:xfrm>
        </p:spPr>
        <p:txBody>
          <a:bodyPr/>
          <a:lstStyle/>
          <a:p>
            <a:r>
              <a:rPr lang="en-GB" sz="2400" dirty="0"/>
              <a:t>It shapes characters and their emotions, enriching the viewing experience for audiences worldwide.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026818" y="3324225"/>
            <a:ext cx="2636502" cy="2067566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Understanding the power of the voice allows us to explore its potential in the context of the DUB-IN project and its impact on people with psychosocial </a:t>
            </a:r>
            <a:r>
              <a:rPr lang="en-GB" sz="2400" dirty="0" smtClean="0">
                <a:solidFill>
                  <a:schemeClr val="bg1"/>
                </a:solidFill>
              </a:rPr>
              <a:t>disabilities.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2774554" y="809625"/>
            <a:ext cx="4172346" cy="4038035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381086" y="1508125"/>
            <a:ext cx="307322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voice in dubbing is not just a technical element but an artistic and cultural expression.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405</Words>
  <Application>Microsoft Office PowerPoint</Application>
  <PresentationFormat>Personalizado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THE POWER OF THE VOICE IN DUBBING: AN ARTISTIC AND CULTURAL JOURNEY</vt:lpstr>
      <vt:lpstr>INTRO</vt:lpstr>
      <vt:lpstr>Presentación de PowerPoint</vt:lpstr>
      <vt:lpstr>Presentación de PowerPoint</vt:lpstr>
      <vt:lpstr>Presentación de PowerPoint</vt:lpstr>
      <vt:lpstr>EXAMPLES OF CULTURAL REFERENCES IN DUBBING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Sara Marcos Ispierto</cp:lastModifiedBy>
  <cp:revision>19</cp:revision>
  <dcterms:created xsi:type="dcterms:W3CDTF">2022-02-11T09:39:52Z</dcterms:created>
  <dcterms:modified xsi:type="dcterms:W3CDTF">2023-08-04T10:00:25Z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